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0160000" cy="7620000"/>
  <p:notesSz cx="6858000" cy="9144000"/>
  <p:embeddedFontLs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635052-752D-46A0-8B1F-1141B9052532}" type="datetimeFigureOut">
              <a:rPr lang="en-US" smtClean="0"/>
              <a:t>5/13/2014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65014-F076-46CE-AF0F-3730537ABF7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2228967" y="856508"/>
            <a:ext cx="3582764" cy="692779"/>
            <a:chOff x="2228967" y="856508"/>
            <a:chExt cx="3582764" cy="692779"/>
          </a:xfrm>
        </p:grpSpPr>
        <p:sp>
          <p:nvSpPr>
            <p:cNvPr id="2" name="Freeform 1"/>
            <p:cNvSpPr/>
            <p:nvPr/>
          </p:nvSpPr>
          <p:spPr>
            <a:xfrm>
              <a:off x="2228967" y="888363"/>
              <a:ext cx="339987" cy="660924"/>
            </a:xfrm>
            <a:custGeom>
              <a:avLst/>
              <a:gdLst/>
              <a:ahLst/>
              <a:cxnLst/>
              <a:rect l="0" t="0" r="0" b="0"/>
              <a:pathLst>
                <a:path w="339987" h="660924">
                  <a:moveTo>
                    <a:pt x="329458" y="101315"/>
                  </a:moveTo>
                  <a:lnTo>
                    <a:pt x="279959" y="159878"/>
                  </a:lnTo>
                  <a:lnTo>
                    <a:pt x="229113" y="221124"/>
                  </a:lnTo>
                  <a:lnTo>
                    <a:pt x="188186" y="283826"/>
                  </a:lnTo>
                  <a:lnTo>
                    <a:pt x="146885" y="343780"/>
                  </a:lnTo>
                  <a:lnTo>
                    <a:pt x="104843" y="406669"/>
                  </a:lnTo>
                  <a:lnTo>
                    <a:pt x="62735" y="469815"/>
                  </a:lnTo>
                  <a:lnTo>
                    <a:pt x="29027" y="532984"/>
                  </a:lnTo>
                  <a:lnTo>
                    <a:pt x="10276" y="591215"/>
                  </a:lnTo>
                  <a:lnTo>
                    <a:pt x="10797" y="631866"/>
                  </a:lnTo>
                  <a:lnTo>
                    <a:pt x="15242" y="642189"/>
                  </a:lnTo>
                  <a:lnTo>
                    <a:pt x="29539" y="656779"/>
                  </a:lnTo>
                  <a:lnTo>
                    <a:pt x="53831" y="660923"/>
                  </a:lnTo>
                  <a:lnTo>
                    <a:pt x="82954" y="657696"/>
                  </a:lnTo>
                  <a:lnTo>
                    <a:pt x="142899" y="633441"/>
                  </a:lnTo>
                  <a:lnTo>
                    <a:pt x="202855" y="593396"/>
                  </a:lnTo>
                  <a:lnTo>
                    <a:pt x="262630" y="536522"/>
                  </a:lnTo>
                  <a:lnTo>
                    <a:pt x="289654" y="498848"/>
                  </a:lnTo>
                  <a:lnTo>
                    <a:pt x="299289" y="474138"/>
                  </a:lnTo>
                  <a:lnTo>
                    <a:pt x="300112" y="433920"/>
                  </a:lnTo>
                  <a:lnTo>
                    <a:pt x="289509" y="409407"/>
                  </a:lnTo>
                  <a:lnTo>
                    <a:pt x="242958" y="347128"/>
                  </a:lnTo>
                  <a:lnTo>
                    <a:pt x="206082" y="315308"/>
                  </a:lnTo>
                  <a:lnTo>
                    <a:pt x="150864" y="288694"/>
                  </a:lnTo>
                  <a:lnTo>
                    <a:pt x="89549" y="253286"/>
                  </a:lnTo>
                  <a:lnTo>
                    <a:pt x="45632" y="229990"/>
                  </a:lnTo>
                  <a:lnTo>
                    <a:pt x="19323" y="198583"/>
                  </a:lnTo>
                  <a:lnTo>
                    <a:pt x="2299" y="165230"/>
                  </a:lnTo>
                  <a:lnTo>
                    <a:pt x="0" y="143760"/>
                  </a:lnTo>
                  <a:lnTo>
                    <a:pt x="8056" y="101381"/>
                  </a:lnTo>
                  <a:lnTo>
                    <a:pt x="23137" y="69749"/>
                  </a:lnTo>
                  <a:lnTo>
                    <a:pt x="53602" y="38150"/>
                  </a:lnTo>
                  <a:lnTo>
                    <a:pt x="92265" y="17739"/>
                  </a:lnTo>
                  <a:lnTo>
                    <a:pt x="148421" y="1532"/>
                  </a:lnTo>
                  <a:lnTo>
                    <a:pt x="195228" y="0"/>
                  </a:lnTo>
                  <a:lnTo>
                    <a:pt x="246791" y="19258"/>
                  </a:lnTo>
                  <a:lnTo>
                    <a:pt x="296101" y="45592"/>
                  </a:lnTo>
                  <a:lnTo>
                    <a:pt x="311903" y="62511"/>
                  </a:lnTo>
                  <a:lnTo>
                    <a:pt x="334381" y="109940"/>
                  </a:lnTo>
                  <a:lnTo>
                    <a:pt x="339986" y="1329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90051" y="148451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089021" y="856508"/>
              <a:ext cx="280099" cy="640638"/>
            </a:xfrm>
            <a:custGeom>
              <a:avLst/>
              <a:gdLst/>
              <a:ahLst/>
              <a:cxnLst/>
              <a:rect l="0" t="0" r="0" b="0"/>
              <a:pathLst>
                <a:path w="280099" h="640638">
                  <a:moveTo>
                    <a:pt x="280098" y="185813"/>
                  </a:moveTo>
                  <a:lnTo>
                    <a:pt x="237436" y="239927"/>
                  </a:lnTo>
                  <a:lnTo>
                    <a:pt x="194408" y="303176"/>
                  </a:lnTo>
                  <a:lnTo>
                    <a:pt x="160510" y="352379"/>
                  </a:lnTo>
                  <a:lnTo>
                    <a:pt x="127956" y="415804"/>
                  </a:lnTo>
                  <a:lnTo>
                    <a:pt x="112091" y="465470"/>
                  </a:lnTo>
                  <a:lnTo>
                    <a:pt x="104366" y="513949"/>
                  </a:lnTo>
                  <a:lnTo>
                    <a:pt x="101756" y="577143"/>
                  </a:lnTo>
                  <a:lnTo>
                    <a:pt x="110758" y="603063"/>
                  </a:lnTo>
                  <a:lnTo>
                    <a:pt x="118071" y="614888"/>
                  </a:lnTo>
                  <a:lnTo>
                    <a:pt x="138676" y="631146"/>
                  </a:lnTo>
                  <a:lnTo>
                    <a:pt x="150722" y="637120"/>
                  </a:lnTo>
                  <a:lnTo>
                    <a:pt x="176584" y="640637"/>
                  </a:lnTo>
                  <a:lnTo>
                    <a:pt x="190031" y="639938"/>
                  </a:lnTo>
                  <a:lnTo>
                    <a:pt x="214332" y="629801"/>
                  </a:lnTo>
                  <a:lnTo>
                    <a:pt x="244624" y="604364"/>
                  </a:lnTo>
                  <a:lnTo>
                    <a:pt x="265297" y="574600"/>
                  </a:lnTo>
                  <a:lnTo>
                    <a:pt x="273520" y="551630"/>
                  </a:lnTo>
                  <a:lnTo>
                    <a:pt x="276979" y="506983"/>
                  </a:lnTo>
                  <a:lnTo>
                    <a:pt x="268260" y="446262"/>
                  </a:lnTo>
                  <a:lnTo>
                    <a:pt x="259629" y="413872"/>
                  </a:lnTo>
                  <a:lnTo>
                    <a:pt x="228611" y="361190"/>
                  </a:lnTo>
                  <a:lnTo>
                    <a:pt x="170178" y="298387"/>
                  </a:lnTo>
                  <a:lnTo>
                    <a:pt x="109175" y="252119"/>
                  </a:lnTo>
                  <a:lnTo>
                    <a:pt x="82445" y="236265"/>
                  </a:lnTo>
                  <a:lnTo>
                    <a:pt x="38152" y="193029"/>
                  </a:lnTo>
                  <a:lnTo>
                    <a:pt x="9908" y="153573"/>
                  </a:lnTo>
                  <a:lnTo>
                    <a:pt x="0" y="111270"/>
                  </a:lnTo>
                  <a:lnTo>
                    <a:pt x="2654" y="72869"/>
                  </a:lnTo>
                  <a:lnTo>
                    <a:pt x="14070" y="50218"/>
                  </a:lnTo>
                  <a:lnTo>
                    <a:pt x="30842" y="30792"/>
                  </a:lnTo>
                  <a:lnTo>
                    <a:pt x="61185" y="13279"/>
                  </a:lnTo>
                  <a:lnTo>
                    <a:pt x="112767" y="0"/>
                  </a:lnTo>
                  <a:lnTo>
                    <a:pt x="154089" y="516"/>
                  </a:lnTo>
                  <a:lnTo>
                    <a:pt x="181980" y="7532"/>
                  </a:lnTo>
                  <a:lnTo>
                    <a:pt x="209974" y="22349"/>
                  </a:lnTo>
                  <a:lnTo>
                    <a:pt x="228654" y="40632"/>
                  </a:lnTo>
                  <a:lnTo>
                    <a:pt x="250179" y="80966"/>
                  </a:lnTo>
                  <a:lnTo>
                    <a:pt x="259041" y="11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00746" y="1189720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2135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53843" y="989678"/>
              <a:ext cx="10240" cy="452727"/>
            </a:xfrm>
            <a:custGeom>
              <a:avLst/>
              <a:gdLst/>
              <a:ahLst/>
              <a:cxnLst/>
              <a:rect l="0" t="0" r="0" b="0"/>
              <a:pathLst>
                <a:path w="10240" h="452727">
                  <a:moveTo>
                    <a:pt x="10239" y="0"/>
                  </a:moveTo>
                  <a:lnTo>
                    <a:pt x="10239" y="55170"/>
                  </a:lnTo>
                  <a:lnTo>
                    <a:pt x="7120" y="110324"/>
                  </a:lnTo>
                  <a:lnTo>
                    <a:pt x="1174" y="170881"/>
                  </a:lnTo>
                  <a:lnTo>
                    <a:pt x="0" y="229073"/>
                  </a:lnTo>
                  <a:lnTo>
                    <a:pt x="2888" y="289441"/>
                  </a:lnTo>
                  <a:lnTo>
                    <a:pt x="8787" y="352622"/>
                  </a:lnTo>
                  <a:lnTo>
                    <a:pt x="9809" y="406558"/>
                  </a:lnTo>
                  <a:lnTo>
                    <a:pt x="10239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79813" y="926507"/>
              <a:ext cx="473784" cy="21058"/>
            </a:xfrm>
            <a:custGeom>
              <a:avLst/>
              <a:gdLst/>
              <a:ahLst/>
              <a:cxnLst/>
              <a:rect l="0" t="0" r="0" b="0"/>
              <a:pathLst>
                <a:path w="473784" h="21058">
                  <a:moveTo>
                    <a:pt x="473783" y="0"/>
                  </a:moveTo>
                  <a:lnTo>
                    <a:pt x="424852" y="0"/>
                  </a:lnTo>
                  <a:lnTo>
                    <a:pt x="365721" y="0"/>
                  </a:lnTo>
                  <a:lnTo>
                    <a:pt x="317502" y="5589"/>
                  </a:lnTo>
                  <a:lnTo>
                    <a:pt x="257212" y="9553"/>
                  </a:lnTo>
                  <a:lnTo>
                    <a:pt x="200243" y="10336"/>
                  </a:lnTo>
                  <a:lnTo>
                    <a:pt x="143929" y="16080"/>
                  </a:lnTo>
                  <a:lnTo>
                    <a:pt x="86576" y="20074"/>
                  </a:lnTo>
                  <a:lnTo>
                    <a:pt x="29493" y="2086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07502" y="926507"/>
              <a:ext cx="195745" cy="558012"/>
            </a:xfrm>
            <a:custGeom>
              <a:avLst/>
              <a:gdLst/>
              <a:ahLst/>
              <a:cxnLst/>
              <a:rect l="0" t="0" r="0" b="0"/>
              <a:pathLst>
                <a:path w="195745" h="558012">
                  <a:moveTo>
                    <a:pt x="9265" y="0"/>
                  </a:moveTo>
                  <a:lnTo>
                    <a:pt x="2029" y="28726"/>
                  </a:lnTo>
                  <a:lnTo>
                    <a:pt x="2506" y="92112"/>
                  </a:lnTo>
                  <a:lnTo>
                    <a:pt x="7930" y="150386"/>
                  </a:lnTo>
                  <a:lnTo>
                    <a:pt x="9001" y="206958"/>
                  </a:lnTo>
                  <a:lnTo>
                    <a:pt x="12332" y="263192"/>
                  </a:lnTo>
                  <a:lnTo>
                    <a:pt x="18319" y="319361"/>
                  </a:lnTo>
                  <a:lnTo>
                    <a:pt x="19502" y="379025"/>
                  </a:lnTo>
                  <a:lnTo>
                    <a:pt x="19707" y="440507"/>
                  </a:lnTo>
                  <a:lnTo>
                    <a:pt x="18598" y="495639"/>
                  </a:lnTo>
                  <a:lnTo>
                    <a:pt x="14192" y="527170"/>
                  </a:lnTo>
                  <a:lnTo>
                    <a:pt x="11380" y="533941"/>
                  </a:lnTo>
                  <a:lnTo>
                    <a:pt x="8335" y="534945"/>
                  </a:lnTo>
                  <a:lnTo>
                    <a:pt x="5136" y="532105"/>
                  </a:lnTo>
                  <a:lnTo>
                    <a:pt x="0" y="479454"/>
                  </a:lnTo>
                  <a:lnTo>
                    <a:pt x="2106" y="421567"/>
                  </a:lnTo>
                  <a:lnTo>
                    <a:pt x="4492" y="407387"/>
                  </a:lnTo>
                  <a:lnTo>
                    <a:pt x="16502" y="385392"/>
                  </a:lnTo>
                  <a:lnTo>
                    <a:pt x="47219" y="352208"/>
                  </a:lnTo>
                  <a:lnTo>
                    <a:pt x="56794" y="348279"/>
                  </a:lnTo>
                  <a:lnTo>
                    <a:pt x="79911" y="347033"/>
                  </a:lnTo>
                  <a:lnTo>
                    <a:pt x="119234" y="358498"/>
                  </a:lnTo>
                  <a:lnTo>
                    <a:pt x="140418" y="376532"/>
                  </a:lnTo>
                  <a:lnTo>
                    <a:pt x="173082" y="426237"/>
                  </a:lnTo>
                  <a:lnTo>
                    <a:pt x="192489" y="481115"/>
                  </a:lnTo>
                  <a:lnTo>
                    <a:pt x="195744" y="520669"/>
                  </a:lnTo>
                  <a:lnTo>
                    <a:pt x="188249" y="558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08381" y="1200248"/>
              <a:ext cx="97941" cy="242170"/>
            </a:xfrm>
            <a:custGeom>
              <a:avLst/>
              <a:gdLst/>
              <a:ahLst/>
              <a:cxnLst/>
              <a:rect l="0" t="0" r="0" b="0"/>
              <a:pathLst>
                <a:path w="97941" h="242170">
                  <a:moveTo>
                    <a:pt x="3184" y="115814"/>
                  </a:moveTo>
                  <a:lnTo>
                    <a:pt x="21142" y="178094"/>
                  </a:lnTo>
                  <a:lnTo>
                    <a:pt x="38333" y="240421"/>
                  </a:lnTo>
                  <a:lnTo>
                    <a:pt x="39484" y="242169"/>
                  </a:lnTo>
                  <a:lnTo>
                    <a:pt x="34346" y="217853"/>
                  </a:lnTo>
                  <a:lnTo>
                    <a:pt x="15361" y="167122"/>
                  </a:lnTo>
                  <a:lnTo>
                    <a:pt x="0" y="112041"/>
                  </a:lnTo>
                  <a:lnTo>
                    <a:pt x="421" y="75701"/>
                  </a:lnTo>
                  <a:lnTo>
                    <a:pt x="8194" y="56652"/>
                  </a:lnTo>
                  <a:lnTo>
                    <a:pt x="13543" y="48297"/>
                  </a:lnTo>
                  <a:lnTo>
                    <a:pt x="28845" y="35893"/>
                  </a:lnTo>
                  <a:lnTo>
                    <a:pt x="81576" y="5693"/>
                  </a:lnTo>
                  <a:lnTo>
                    <a:pt x="97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8492" y="1225866"/>
              <a:ext cx="149464" cy="248124"/>
            </a:xfrm>
            <a:custGeom>
              <a:avLst/>
              <a:gdLst/>
              <a:ahLst/>
              <a:cxnLst/>
              <a:rect l="0" t="0" r="0" b="0"/>
              <a:pathLst>
                <a:path w="149464" h="248124">
                  <a:moveTo>
                    <a:pt x="12585" y="90196"/>
                  </a:moveTo>
                  <a:lnTo>
                    <a:pt x="66730" y="90196"/>
                  </a:lnTo>
                  <a:lnTo>
                    <a:pt x="92802" y="87856"/>
                  </a:lnTo>
                  <a:lnTo>
                    <a:pt x="126040" y="73385"/>
                  </a:lnTo>
                  <a:lnTo>
                    <a:pt x="143339" y="60887"/>
                  </a:lnTo>
                  <a:lnTo>
                    <a:pt x="147717" y="53109"/>
                  </a:lnTo>
                  <a:lnTo>
                    <a:pt x="149463" y="35108"/>
                  </a:lnTo>
                  <a:lnTo>
                    <a:pt x="143220" y="18529"/>
                  </a:lnTo>
                  <a:lnTo>
                    <a:pt x="138280" y="10833"/>
                  </a:lnTo>
                  <a:lnTo>
                    <a:pt x="130306" y="5701"/>
                  </a:lnTo>
                  <a:lnTo>
                    <a:pt x="108970" y="0"/>
                  </a:lnTo>
                  <a:lnTo>
                    <a:pt x="76239" y="2380"/>
                  </a:lnTo>
                  <a:lnTo>
                    <a:pt x="44314" y="16083"/>
                  </a:lnTo>
                  <a:lnTo>
                    <a:pt x="18217" y="40550"/>
                  </a:lnTo>
                  <a:lnTo>
                    <a:pt x="1256" y="75616"/>
                  </a:lnTo>
                  <a:lnTo>
                    <a:pt x="0" y="121231"/>
                  </a:lnTo>
                  <a:lnTo>
                    <a:pt x="12626" y="160613"/>
                  </a:lnTo>
                  <a:lnTo>
                    <a:pt x="36774" y="194508"/>
                  </a:lnTo>
                  <a:lnTo>
                    <a:pt x="66156" y="221189"/>
                  </a:lnTo>
                  <a:lnTo>
                    <a:pt x="125300" y="243767"/>
                  </a:lnTo>
                  <a:lnTo>
                    <a:pt x="138927" y="248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46169" y="1238193"/>
              <a:ext cx="365562" cy="288440"/>
            </a:xfrm>
            <a:custGeom>
              <a:avLst/>
              <a:gdLst/>
              <a:ahLst/>
              <a:cxnLst/>
              <a:rect l="0" t="0" r="0" b="0"/>
              <a:pathLst>
                <a:path w="365562" h="288440">
                  <a:moveTo>
                    <a:pt x="49706" y="119983"/>
                  </a:moveTo>
                  <a:lnTo>
                    <a:pt x="108323" y="119983"/>
                  </a:lnTo>
                  <a:lnTo>
                    <a:pt x="164920" y="108530"/>
                  </a:lnTo>
                  <a:lnTo>
                    <a:pt x="175648" y="105328"/>
                  </a:lnTo>
                  <a:lnTo>
                    <a:pt x="193808" y="92413"/>
                  </a:lnTo>
                  <a:lnTo>
                    <a:pt x="201926" y="84055"/>
                  </a:lnTo>
                  <a:lnTo>
                    <a:pt x="206168" y="74974"/>
                  </a:lnTo>
                  <a:lnTo>
                    <a:pt x="207762" y="55525"/>
                  </a:lnTo>
                  <a:lnTo>
                    <a:pt x="201452" y="38303"/>
                  </a:lnTo>
                  <a:lnTo>
                    <a:pt x="196493" y="30434"/>
                  </a:lnTo>
                  <a:lnTo>
                    <a:pt x="181625" y="18572"/>
                  </a:lnTo>
                  <a:lnTo>
                    <a:pt x="147285" y="5317"/>
                  </a:lnTo>
                  <a:lnTo>
                    <a:pt x="117641" y="0"/>
                  </a:lnTo>
                  <a:lnTo>
                    <a:pt x="63602" y="6119"/>
                  </a:lnTo>
                  <a:lnTo>
                    <a:pt x="51951" y="8978"/>
                  </a:lnTo>
                  <a:lnTo>
                    <a:pt x="32766" y="21514"/>
                  </a:lnTo>
                  <a:lnTo>
                    <a:pt x="17611" y="39954"/>
                  </a:lnTo>
                  <a:lnTo>
                    <a:pt x="3671" y="76643"/>
                  </a:lnTo>
                  <a:lnTo>
                    <a:pt x="0" y="103450"/>
                  </a:lnTo>
                  <a:lnTo>
                    <a:pt x="9112" y="144850"/>
                  </a:lnTo>
                  <a:lnTo>
                    <a:pt x="26595" y="169639"/>
                  </a:lnTo>
                  <a:lnTo>
                    <a:pt x="81021" y="222535"/>
                  </a:lnTo>
                  <a:lnTo>
                    <a:pt x="129591" y="247518"/>
                  </a:lnTo>
                  <a:lnTo>
                    <a:pt x="183639" y="269047"/>
                  </a:lnTo>
                  <a:lnTo>
                    <a:pt x="246091" y="283395"/>
                  </a:lnTo>
                  <a:lnTo>
                    <a:pt x="302086" y="286944"/>
                  </a:lnTo>
                  <a:lnTo>
                    <a:pt x="365561" y="288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964146" y="2103331"/>
            <a:ext cx="3100062" cy="557896"/>
            <a:chOff x="1964146" y="2103331"/>
            <a:chExt cx="3100062" cy="557896"/>
          </a:xfrm>
        </p:grpSpPr>
        <p:sp>
          <p:nvSpPr>
            <p:cNvPr id="13" name="Freeform 12"/>
            <p:cNvSpPr/>
            <p:nvPr/>
          </p:nvSpPr>
          <p:spPr>
            <a:xfrm>
              <a:off x="1964146" y="2103331"/>
              <a:ext cx="496633" cy="557896"/>
            </a:xfrm>
            <a:custGeom>
              <a:avLst/>
              <a:gdLst/>
              <a:ahLst/>
              <a:cxnLst/>
              <a:rect l="0" t="0" r="0" b="0"/>
              <a:pathLst>
                <a:path w="496633" h="557896">
                  <a:moveTo>
                    <a:pt x="36268" y="549850"/>
                  </a:moveTo>
                  <a:lnTo>
                    <a:pt x="47446" y="538672"/>
                  </a:lnTo>
                  <a:lnTo>
                    <a:pt x="52934" y="517585"/>
                  </a:lnTo>
                  <a:lnTo>
                    <a:pt x="56458" y="456389"/>
                  </a:lnTo>
                  <a:lnTo>
                    <a:pt x="57068" y="399715"/>
                  </a:lnTo>
                  <a:lnTo>
                    <a:pt x="57211" y="356002"/>
                  </a:lnTo>
                  <a:lnTo>
                    <a:pt x="54172" y="297831"/>
                  </a:lnTo>
                  <a:lnTo>
                    <a:pt x="45862" y="249010"/>
                  </a:lnTo>
                  <a:lnTo>
                    <a:pt x="35991" y="193210"/>
                  </a:lnTo>
                  <a:lnTo>
                    <a:pt x="22175" y="133132"/>
                  </a:lnTo>
                  <a:lnTo>
                    <a:pt x="8181" y="80234"/>
                  </a:lnTo>
                  <a:lnTo>
                    <a:pt x="0" y="45717"/>
                  </a:lnTo>
                  <a:lnTo>
                    <a:pt x="1822" y="23974"/>
                  </a:lnTo>
                  <a:lnTo>
                    <a:pt x="6285" y="15602"/>
                  </a:lnTo>
                  <a:lnTo>
                    <a:pt x="20603" y="3181"/>
                  </a:lnTo>
                  <a:lnTo>
                    <a:pt x="41784" y="0"/>
                  </a:lnTo>
                  <a:lnTo>
                    <a:pt x="93509" y="7489"/>
                  </a:lnTo>
                  <a:lnTo>
                    <a:pt x="140446" y="16884"/>
                  </a:lnTo>
                  <a:lnTo>
                    <a:pt x="191398" y="32665"/>
                  </a:lnTo>
                  <a:lnTo>
                    <a:pt x="244206" y="57789"/>
                  </a:lnTo>
                  <a:lnTo>
                    <a:pt x="299134" y="84608"/>
                  </a:lnTo>
                  <a:lnTo>
                    <a:pt x="362621" y="134399"/>
                  </a:lnTo>
                  <a:lnTo>
                    <a:pt x="425627" y="185954"/>
                  </a:lnTo>
                  <a:lnTo>
                    <a:pt x="448121" y="214301"/>
                  </a:lnTo>
                  <a:lnTo>
                    <a:pt x="476275" y="276939"/>
                  </a:lnTo>
                  <a:lnTo>
                    <a:pt x="493717" y="329175"/>
                  </a:lnTo>
                  <a:lnTo>
                    <a:pt x="496632" y="376580"/>
                  </a:lnTo>
                  <a:lnTo>
                    <a:pt x="488267" y="426501"/>
                  </a:lnTo>
                  <a:lnTo>
                    <a:pt x="464602" y="469109"/>
                  </a:lnTo>
                  <a:lnTo>
                    <a:pt x="414855" y="513365"/>
                  </a:lnTo>
                  <a:lnTo>
                    <a:pt x="383578" y="529811"/>
                  </a:lnTo>
                  <a:lnTo>
                    <a:pt x="324758" y="538613"/>
                  </a:lnTo>
                  <a:lnTo>
                    <a:pt x="274085" y="547170"/>
                  </a:lnTo>
                  <a:lnTo>
                    <a:pt x="222026" y="555945"/>
                  </a:lnTo>
                  <a:lnTo>
                    <a:pt x="171896" y="557895"/>
                  </a:lnTo>
                  <a:lnTo>
                    <a:pt x="136116" y="551584"/>
                  </a:lnTo>
                  <a:lnTo>
                    <a:pt x="109968" y="539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0538" y="2547896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90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00538" y="242155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05823" y="2421603"/>
              <a:ext cx="558012" cy="202441"/>
            </a:xfrm>
            <a:custGeom>
              <a:avLst/>
              <a:gdLst/>
              <a:ahLst/>
              <a:cxnLst/>
              <a:rect l="0" t="0" r="0" b="0"/>
              <a:pathLst>
                <a:path w="558012" h="202441">
                  <a:moveTo>
                    <a:pt x="0" y="94707"/>
                  </a:moveTo>
                  <a:lnTo>
                    <a:pt x="19129" y="148582"/>
                  </a:lnTo>
                  <a:lnTo>
                    <a:pt x="49804" y="200155"/>
                  </a:lnTo>
                  <a:lnTo>
                    <a:pt x="54260" y="202440"/>
                  </a:lnTo>
                  <a:lnTo>
                    <a:pt x="57230" y="199285"/>
                  </a:lnTo>
                  <a:lnTo>
                    <a:pt x="61411" y="172487"/>
                  </a:lnTo>
                  <a:lnTo>
                    <a:pt x="59530" y="138030"/>
                  </a:lnTo>
                  <a:lnTo>
                    <a:pt x="56874" y="116302"/>
                  </a:lnTo>
                  <a:lnTo>
                    <a:pt x="59593" y="94946"/>
                  </a:lnTo>
                  <a:lnTo>
                    <a:pt x="67820" y="76876"/>
                  </a:lnTo>
                  <a:lnTo>
                    <a:pt x="73289" y="68782"/>
                  </a:lnTo>
                  <a:lnTo>
                    <a:pt x="80445" y="64556"/>
                  </a:lnTo>
                  <a:lnTo>
                    <a:pt x="97755" y="62979"/>
                  </a:lnTo>
                  <a:lnTo>
                    <a:pt x="104944" y="66536"/>
                  </a:lnTo>
                  <a:lnTo>
                    <a:pt x="134472" y="107072"/>
                  </a:lnTo>
                  <a:lnTo>
                    <a:pt x="166508" y="162979"/>
                  </a:lnTo>
                  <a:lnTo>
                    <a:pt x="170667" y="163618"/>
                  </a:lnTo>
                  <a:lnTo>
                    <a:pt x="173440" y="159365"/>
                  </a:lnTo>
                  <a:lnTo>
                    <a:pt x="189951" y="96109"/>
                  </a:lnTo>
                  <a:lnTo>
                    <a:pt x="203638" y="52870"/>
                  </a:lnTo>
                  <a:lnTo>
                    <a:pt x="209458" y="46929"/>
                  </a:lnTo>
                  <a:lnTo>
                    <a:pt x="216848" y="44138"/>
                  </a:lnTo>
                  <a:lnTo>
                    <a:pt x="225284" y="43447"/>
                  </a:lnTo>
                  <a:lnTo>
                    <a:pt x="244016" y="48918"/>
                  </a:lnTo>
                  <a:lnTo>
                    <a:pt x="253924" y="53653"/>
                  </a:lnTo>
                  <a:lnTo>
                    <a:pt x="271173" y="71392"/>
                  </a:lnTo>
                  <a:lnTo>
                    <a:pt x="300093" y="125996"/>
                  </a:lnTo>
                  <a:lnTo>
                    <a:pt x="319138" y="178896"/>
                  </a:lnTo>
                  <a:lnTo>
                    <a:pt x="323893" y="182419"/>
                  </a:lnTo>
                  <a:lnTo>
                    <a:pt x="329402" y="181258"/>
                  </a:lnTo>
                  <a:lnTo>
                    <a:pt x="392229" y="132992"/>
                  </a:lnTo>
                  <a:lnTo>
                    <a:pt x="445871" y="98175"/>
                  </a:lnTo>
                  <a:lnTo>
                    <a:pt x="509167" y="65164"/>
                  </a:lnTo>
                  <a:lnTo>
                    <a:pt x="514919" y="56295"/>
                  </a:lnTo>
                  <a:lnTo>
                    <a:pt x="521312" y="33961"/>
                  </a:lnTo>
                  <a:lnTo>
                    <a:pt x="520677" y="23794"/>
                  </a:lnTo>
                  <a:lnTo>
                    <a:pt x="513732" y="6259"/>
                  </a:lnTo>
                  <a:lnTo>
                    <a:pt x="506265" y="1816"/>
                  </a:lnTo>
                  <a:lnTo>
                    <a:pt x="485489" y="0"/>
                  </a:lnTo>
                  <a:lnTo>
                    <a:pt x="447486" y="11144"/>
                  </a:lnTo>
                  <a:lnTo>
                    <a:pt x="412179" y="34853"/>
                  </a:lnTo>
                  <a:lnTo>
                    <a:pt x="390669" y="64105"/>
                  </a:lnTo>
                  <a:lnTo>
                    <a:pt x="387320" y="84616"/>
                  </a:lnTo>
                  <a:lnTo>
                    <a:pt x="390901" y="105430"/>
                  </a:lnTo>
                  <a:lnTo>
                    <a:pt x="400292" y="126379"/>
                  </a:lnTo>
                  <a:lnTo>
                    <a:pt x="424322" y="152315"/>
                  </a:lnTo>
                  <a:lnTo>
                    <a:pt x="453668" y="174817"/>
                  </a:lnTo>
                  <a:lnTo>
                    <a:pt x="477321" y="182954"/>
                  </a:lnTo>
                  <a:lnTo>
                    <a:pt x="503432" y="185401"/>
                  </a:lnTo>
                  <a:lnTo>
                    <a:pt x="558011" y="1789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53001" y="2438865"/>
              <a:ext cx="216160" cy="182731"/>
            </a:xfrm>
            <a:custGeom>
              <a:avLst/>
              <a:gdLst/>
              <a:ahLst/>
              <a:cxnLst/>
              <a:rect l="0" t="0" r="0" b="0"/>
              <a:pathLst>
                <a:path w="216160" h="182731">
                  <a:moveTo>
                    <a:pt x="5589" y="66917"/>
                  </a:moveTo>
                  <a:lnTo>
                    <a:pt x="0" y="83685"/>
                  </a:lnTo>
                  <a:lnTo>
                    <a:pt x="2113" y="116469"/>
                  </a:lnTo>
                  <a:lnTo>
                    <a:pt x="10149" y="150229"/>
                  </a:lnTo>
                  <a:lnTo>
                    <a:pt x="12138" y="151704"/>
                  </a:lnTo>
                  <a:lnTo>
                    <a:pt x="14939" y="127004"/>
                  </a:lnTo>
                  <a:lnTo>
                    <a:pt x="19005" y="76143"/>
                  </a:lnTo>
                  <a:lnTo>
                    <a:pt x="36315" y="21036"/>
                  </a:lnTo>
                  <a:lnTo>
                    <a:pt x="44791" y="11763"/>
                  </a:lnTo>
                  <a:lnTo>
                    <a:pt x="66686" y="1460"/>
                  </a:lnTo>
                  <a:lnTo>
                    <a:pt x="88895" y="0"/>
                  </a:lnTo>
                  <a:lnTo>
                    <a:pt x="110465" y="4421"/>
                  </a:lnTo>
                  <a:lnTo>
                    <a:pt x="131749" y="14185"/>
                  </a:lnTo>
                  <a:lnTo>
                    <a:pt x="149788" y="32562"/>
                  </a:lnTo>
                  <a:lnTo>
                    <a:pt x="180432" y="76898"/>
                  </a:lnTo>
                  <a:lnTo>
                    <a:pt x="188582" y="101379"/>
                  </a:lnTo>
                  <a:lnTo>
                    <a:pt x="202649" y="158326"/>
                  </a:lnTo>
                  <a:lnTo>
                    <a:pt x="216159" y="182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79392" y="2399948"/>
              <a:ext cx="202372" cy="242706"/>
            </a:xfrm>
            <a:custGeom>
              <a:avLst/>
              <a:gdLst/>
              <a:ahLst/>
              <a:cxnLst/>
              <a:rect l="0" t="0" r="0" b="0"/>
              <a:pathLst>
                <a:path w="202372" h="242706">
                  <a:moveTo>
                    <a:pt x="121395" y="21606"/>
                  </a:moveTo>
                  <a:lnTo>
                    <a:pt x="110217" y="4838"/>
                  </a:lnTo>
                  <a:lnTo>
                    <a:pt x="101075" y="1069"/>
                  </a:lnTo>
                  <a:lnTo>
                    <a:pt x="75319" y="0"/>
                  </a:lnTo>
                  <a:lnTo>
                    <a:pt x="39113" y="11565"/>
                  </a:lnTo>
                  <a:lnTo>
                    <a:pt x="11747" y="29809"/>
                  </a:lnTo>
                  <a:lnTo>
                    <a:pt x="2473" y="49429"/>
                  </a:lnTo>
                  <a:lnTo>
                    <a:pt x="0" y="61211"/>
                  </a:lnTo>
                  <a:lnTo>
                    <a:pt x="691" y="71406"/>
                  </a:lnTo>
                  <a:lnTo>
                    <a:pt x="7697" y="88973"/>
                  </a:lnTo>
                  <a:lnTo>
                    <a:pt x="16351" y="94593"/>
                  </a:lnTo>
                  <a:lnTo>
                    <a:pt x="69147" y="106733"/>
                  </a:lnTo>
                  <a:lnTo>
                    <a:pt x="130572" y="120050"/>
                  </a:lnTo>
                  <a:lnTo>
                    <a:pt x="170518" y="136042"/>
                  </a:lnTo>
                  <a:lnTo>
                    <a:pt x="198991" y="155599"/>
                  </a:lnTo>
                  <a:lnTo>
                    <a:pt x="202371" y="162407"/>
                  </a:lnTo>
                  <a:lnTo>
                    <a:pt x="202285" y="169286"/>
                  </a:lnTo>
                  <a:lnTo>
                    <a:pt x="195951" y="183168"/>
                  </a:lnTo>
                  <a:lnTo>
                    <a:pt x="185337" y="197136"/>
                  </a:lnTo>
                  <a:lnTo>
                    <a:pt x="143818" y="223998"/>
                  </a:lnTo>
                  <a:lnTo>
                    <a:pt x="110101" y="236642"/>
                  </a:lnTo>
                  <a:lnTo>
                    <a:pt x="47696" y="242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32414" y="2474197"/>
              <a:ext cx="10530" cy="126342"/>
            </a:xfrm>
            <a:custGeom>
              <a:avLst/>
              <a:gdLst/>
              <a:ahLst/>
              <a:cxnLst/>
              <a:rect l="0" t="0" r="0" b="0"/>
              <a:pathLst>
                <a:path w="10530" h="126342">
                  <a:moveTo>
                    <a:pt x="10529" y="0"/>
                  </a:moveTo>
                  <a:lnTo>
                    <a:pt x="2195" y="48930"/>
                  </a:lnTo>
                  <a:lnTo>
                    <a:pt x="651" y="9053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00829" y="2347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63002" y="2447550"/>
              <a:ext cx="150686" cy="167231"/>
            </a:xfrm>
            <a:custGeom>
              <a:avLst/>
              <a:gdLst/>
              <a:ahLst/>
              <a:cxnLst/>
              <a:rect l="0" t="0" r="0" b="0"/>
              <a:pathLst>
                <a:path w="150686" h="167231">
                  <a:moveTo>
                    <a:pt x="79982" y="5589"/>
                  </a:moveTo>
                  <a:lnTo>
                    <a:pt x="63215" y="0"/>
                  </a:lnTo>
                  <a:lnTo>
                    <a:pt x="45624" y="376"/>
                  </a:lnTo>
                  <a:lnTo>
                    <a:pt x="36019" y="2114"/>
                  </a:lnTo>
                  <a:lnTo>
                    <a:pt x="19109" y="13403"/>
                  </a:lnTo>
                  <a:lnTo>
                    <a:pt x="11324" y="21327"/>
                  </a:lnTo>
                  <a:lnTo>
                    <a:pt x="2674" y="45729"/>
                  </a:lnTo>
                  <a:lnTo>
                    <a:pt x="0" y="73732"/>
                  </a:lnTo>
                  <a:lnTo>
                    <a:pt x="10813" y="131200"/>
                  </a:lnTo>
                  <a:lnTo>
                    <a:pt x="16322" y="139632"/>
                  </a:lnTo>
                  <a:lnTo>
                    <a:pt x="31802" y="152122"/>
                  </a:lnTo>
                  <a:lnTo>
                    <a:pt x="60247" y="165730"/>
                  </a:lnTo>
                  <a:lnTo>
                    <a:pt x="83689" y="167230"/>
                  </a:lnTo>
                  <a:lnTo>
                    <a:pt x="107366" y="162827"/>
                  </a:lnTo>
                  <a:lnTo>
                    <a:pt x="125688" y="153072"/>
                  </a:lnTo>
                  <a:lnTo>
                    <a:pt x="138511" y="137818"/>
                  </a:lnTo>
                  <a:lnTo>
                    <a:pt x="146939" y="118170"/>
                  </a:lnTo>
                  <a:lnTo>
                    <a:pt x="150685" y="93840"/>
                  </a:lnTo>
                  <a:lnTo>
                    <a:pt x="146110" y="70548"/>
                  </a:lnTo>
                  <a:lnTo>
                    <a:pt x="135109" y="49668"/>
                  </a:lnTo>
                  <a:lnTo>
                    <a:pt x="111524" y="27098"/>
                  </a:lnTo>
                  <a:lnTo>
                    <a:pt x="90511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69326" y="2432801"/>
              <a:ext cx="200042" cy="167738"/>
            </a:xfrm>
            <a:custGeom>
              <a:avLst/>
              <a:gdLst/>
              <a:ahLst/>
              <a:cxnLst/>
              <a:rect l="0" t="0" r="0" b="0"/>
              <a:pathLst>
                <a:path w="200042" h="167738">
                  <a:moveTo>
                    <a:pt x="0" y="62452"/>
                  </a:moveTo>
                  <a:lnTo>
                    <a:pt x="20244" y="121069"/>
                  </a:lnTo>
                  <a:lnTo>
                    <a:pt x="42646" y="159819"/>
                  </a:lnTo>
                  <a:lnTo>
                    <a:pt x="43639" y="158949"/>
                  </a:lnTo>
                  <a:lnTo>
                    <a:pt x="41145" y="100203"/>
                  </a:lnTo>
                  <a:lnTo>
                    <a:pt x="36940" y="41920"/>
                  </a:lnTo>
                  <a:lnTo>
                    <a:pt x="38665" y="27707"/>
                  </a:lnTo>
                  <a:lnTo>
                    <a:pt x="43324" y="17062"/>
                  </a:lnTo>
                  <a:lnTo>
                    <a:pt x="57859" y="2115"/>
                  </a:lnTo>
                  <a:lnTo>
                    <a:pt x="66649" y="0"/>
                  </a:lnTo>
                  <a:lnTo>
                    <a:pt x="85774" y="3890"/>
                  </a:lnTo>
                  <a:lnTo>
                    <a:pt x="147535" y="38599"/>
                  </a:lnTo>
                  <a:lnTo>
                    <a:pt x="173436" y="64743"/>
                  </a:lnTo>
                  <a:lnTo>
                    <a:pt x="190339" y="94717"/>
                  </a:lnTo>
                  <a:lnTo>
                    <a:pt x="198764" y="148864"/>
                  </a:lnTo>
                  <a:lnTo>
                    <a:pt x="200041" y="1677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4687" y="2432835"/>
              <a:ext cx="284764" cy="143750"/>
            </a:xfrm>
            <a:custGeom>
              <a:avLst/>
              <a:gdLst/>
              <a:ahLst/>
              <a:cxnLst/>
              <a:rect l="0" t="0" r="0" b="0"/>
              <a:pathLst>
                <a:path w="284764" h="143750">
                  <a:moveTo>
                    <a:pt x="126836" y="51890"/>
                  </a:moveTo>
                  <a:lnTo>
                    <a:pt x="91938" y="7927"/>
                  </a:lnTo>
                  <a:lnTo>
                    <a:pt x="81344" y="2694"/>
                  </a:lnTo>
                  <a:lnTo>
                    <a:pt x="57094" y="0"/>
                  </a:lnTo>
                  <a:lnTo>
                    <a:pt x="36958" y="5821"/>
                  </a:lnTo>
                  <a:lnTo>
                    <a:pt x="4967" y="28622"/>
                  </a:lnTo>
                  <a:lnTo>
                    <a:pt x="1137" y="37548"/>
                  </a:lnTo>
                  <a:lnTo>
                    <a:pt x="0" y="59944"/>
                  </a:lnTo>
                  <a:lnTo>
                    <a:pt x="5937" y="93271"/>
                  </a:lnTo>
                  <a:lnTo>
                    <a:pt x="20694" y="119783"/>
                  </a:lnTo>
                  <a:lnTo>
                    <a:pt x="36378" y="131978"/>
                  </a:lnTo>
                  <a:lnTo>
                    <a:pt x="56217" y="140127"/>
                  </a:lnTo>
                  <a:lnTo>
                    <a:pt x="80632" y="143749"/>
                  </a:lnTo>
                  <a:lnTo>
                    <a:pt x="91354" y="141205"/>
                  </a:lnTo>
                  <a:lnTo>
                    <a:pt x="109506" y="129020"/>
                  </a:lnTo>
                  <a:lnTo>
                    <a:pt x="139054" y="92602"/>
                  </a:lnTo>
                  <a:lnTo>
                    <a:pt x="149034" y="72324"/>
                  </a:lnTo>
                  <a:lnTo>
                    <a:pt x="154503" y="70192"/>
                  </a:lnTo>
                  <a:lnTo>
                    <a:pt x="160488" y="73450"/>
                  </a:lnTo>
                  <a:lnTo>
                    <a:pt x="207676" y="122109"/>
                  </a:lnTo>
                  <a:lnTo>
                    <a:pt x="227886" y="129892"/>
                  </a:lnTo>
                  <a:lnTo>
                    <a:pt x="250126" y="132181"/>
                  </a:lnTo>
                  <a:lnTo>
                    <a:pt x="284763" y="12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979979" y="2158342"/>
              <a:ext cx="84229" cy="463254"/>
            </a:xfrm>
            <a:custGeom>
              <a:avLst/>
              <a:gdLst/>
              <a:ahLst/>
              <a:cxnLst/>
              <a:rect l="0" t="0" r="0" b="0"/>
              <a:pathLst>
                <a:path w="84229" h="463254">
                  <a:moveTo>
                    <a:pt x="0" y="0"/>
                  </a:moveTo>
                  <a:lnTo>
                    <a:pt x="3119" y="55169"/>
                  </a:lnTo>
                  <a:lnTo>
                    <a:pt x="11453" y="110323"/>
                  </a:lnTo>
                  <a:lnTo>
                    <a:pt x="19160" y="170880"/>
                  </a:lnTo>
                  <a:lnTo>
                    <a:pt x="27918" y="227903"/>
                  </a:lnTo>
                  <a:lnTo>
                    <a:pt x="33980" y="281107"/>
                  </a:lnTo>
                  <a:lnTo>
                    <a:pt x="49448" y="343731"/>
                  </a:lnTo>
                  <a:lnTo>
                    <a:pt x="66722" y="405183"/>
                  </a:lnTo>
                  <a:lnTo>
                    <a:pt x="84228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919082" y="2042528"/>
            <a:ext cx="1830043" cy="884395"/>
            <a:chOff x="5919082" y="2042528"/>
            <a:chExt cx="1830043" cy="884395"/>
          </a:xfrm>
        </p:grpSpPr>
        <p:sp>
          <p:nvSpPr>
            <p:cNvPr id="26" name="Freeform 25"/>
            <p:cNvSpPr/>
            <p:nvPr/>
          </p:nvSpPr>
          <p:spPr>
            <a:xfrm>
              <a:off x="5919082" y="2042528"/>
              <a:ext cx="303261" cy="589597"/>
            </a:xfrm>
            <a:custGeom>
              <a:avLst/>
              <a:gdLst/>
              <a:ahLst/>
              <a:cxnLst/>
              <a:rect l="0" t="0" r="0" b="0"/>
              <a:pathLst>
                <a:path w="303261" h="589597">
                  <a:moveTo>
                    <a:pt x="50576" y="589596"/>
                  </a:moveTo>
                  <a:lnTo>
                    <a:pt x="42242" y="540665"/>
                  </a:lnTo>
                  <a:lnTo>
                    <a:pt x="43817" y="489700"/>
                  </a:lnTo>
                  <a:lnTo>
                    <a:pt x="45453" y="433265"/>
                  </a:lnTo>
                  <a:lnTo>
                    <a:pt x="41649" y="376379"/>
                  </a:lnTo>
                  <a:lnTo>
                    <a:pt x="37402" y="324430"/>
                  </a:lnTo>
                  <a:lnTo>
                    <a:pt x="28735" y="277451"/>
                  </a:lnTo>
                  <a:lnTo>
                    <a:pt x="18758" y="219078"/>
                  </a:lnTo>
                  <a:lnTo>
                    <a:pt x="8393" y="163568"/>
                  </a:lnTo>
                  <a:lnTo>
                    <a:pt x="0" y="102890"/>
                  </a:lnTo>
                  <a:lnTo>
                    <a:pt x="4135" y="59992"/>
                  </a:lnTo>
                  <a:lnTo>
                    <a:pt x="9087" y="49353"/>
                  </a:lnTo>
                  <a:lnTo>
                    <a:pt x="23947" y="34413"/>
                  </a:lnTo>
                  <a:lnTo>
                    <a:pt x="83739" y="11363"/>
                  </a:lnTo>
                  <a:lnTo>
                    <a:pt x="130982" y="3367"/>
                  </a:lnTo>
                  <a:lnTo>
                    <a:pt x="189433" y="998"/>
                  </a:lnTo>
                  <a:lnTo>
                    <a:pt x="244967" y="296"/>
                  </a:lnTo>
                  <a:lnTo>
                    <a:pt x="3032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11772" y="2358383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13411" y="17958"/>
                  </a:lnTo>
                  <a:lnTo>
                    <a:pt x="53943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85513" y="2474197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7263"/>
                  </a:lnTo>
                  <a:lnTo>
                    <a:pt x="5589" y="11256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27627" y="234785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17098" y="2479243"/>
              <a:ext cx="262875" cy="447680"/>
            </a:xfrm>
            <a:custGeom>
              <a:avLst/>
              <a:gdLst/>
              <a:ahLst/>
              <a:cxnLst/>
              <a:rect l="0" t="0" r="0" b="0"/>
              <a:pathLst>
                <a:path w="262875" h="447680">
                  <a:moveTo>
                    <a:pt x="231627" y="89710"/>
                  </a:moveTo>
                  <a:lnTo>
                    <a:pt x="237216" y="72942"/>
                  </a:lnTo>
                  <a:lnTo>
                    <a:pt x="235103" y="40158"/>
                  </a:lnTo>
                  <a:lnTo>
                    <a:pt x="226933" y="20504"/>
                  </a:lnTo>
                  <a:lnTo>
                    <a:pt x="221478" y="11987"/>
                  </a:lnTo>
                  <a:lnTo>
                    <a:pt x="213163" y="6309"/>
                  </a:lnTo>
                  <a:lnTo>
                    <a:pt x="191446" y="0"/>
                  </a:lnTo>
                  <a:lnTo>
                    <a:pt x="169316" y="3436"/>
                  </a:lnTo>
                  <a:lnTo>
                    <a:pt x="140245" y="18524"/>
                  </a:lnTo>
                  <a:lnTo>
                    <a:pt x="132101" y="24705"/>
                  </a:lnTo>
                  <a:lnTo>
                    <a:pt x="119933" y="44051"/>
                  </a:lnTo>
                  <a:lnTo>
                    <a:pt x="111795" y="68247"/>
                  </a:lnTo>
                  <a:lnTo>
                    <a:pt x="108178" y="94599"/>
                  </a:lnTo>
                  <a:lnTo>
                    <a:pt x="112810" y="115669"/>
                  </a:lnTo>
                  <a:lnTo>
                    <a:pt x="123837" y="132833"/>
                  </a:lnTo>
                  <a:lnTo>
                    <a:pt x="140436" y="148260"/>
                  </a:lnTo>
                  <a:lnTo>
                    <a:pt x="149776" y="152140"/>
                  </a:lnTo>
                  <a:lnTo>
                    <a:pt x="169513" y="153331"/>
                  </a:lnTo>
                  <a:lnTo>
                    <a:pt x="200355" y="141836"/>
                  </a:lnTo>
                  <a:lnTo>
                    <a:pt x="226131" y="123612"/>
                  </a:lnTo>
                  <a:lnTo>
                    <a:pt x="242996" y="97805"/>
                  </a:lnTo>
                  <a:lnTo>
                    <a:pt x="246226" y="96277"/>
                  </a:lnTo>
                  <a:lnTo>
                    <a:pt x="248378" y="99937"/>
                  </a:lnTo>
                  <a:lnTo>
                    <a:pt x="259353" y="153274"/>
                  </a:lnTo>
                  <a:lnTo>
                    <a:pt x="262069" y="200701"/>
                  </a:lnTo>
                  <a:lnTo>
                    <a:pt x="262874" y="250628"/>
                  </a:lnTo>
                  <a:lnTo>
                    <a:pt x="260026" y="310013"/>
                  </a:lnTo>
                  <a:lnTo>
                    <a:pt x="253607" y="336191"/>
                  </a:lnTo>
                  <a:lnTo>
                    <a:pt x="242956" y="355625"/>
                  </a:lnTo>
                  <a:lnTo>
                    <a:pt x="218217" y="379720"/>
                  </a:lnTo>
                  <a:lnTo>
                    <a:pt x="161604" y="407652"/>
                  </a:lnTo>
                  <a:lnTo>
                    <a:pt x="111314" y="421651"/>
                  </a:lnTo>
                  <a:lnTo>
                    <a:pt x="48158" y="436862"/>
                  </a:lnTo>
                  <a:lnTo>
                    <a:pt x="0" y="4476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06653" y="2474197"/>
              <a:ext cx="379027" cy="253226"/>
            </a:xfrm>
            <a:custGeom>
              <a:avLst/>
              <a:gdLst/>
              <a:ahLst/>
              <a:cxnLst/>
              <a:rect l="0" t="0" r="0" b="0"/>
              <a:pathLst>
                <a:path w="379027" h="253226">
                  <a:moveTo>
                    <a:pt x="0" y="52642"/>
                  </a:moveTo>
                  <a:lnTo>
                    <a:pt x="0" y="111259"/>
                  </a:lnTo>
                  <a:lnTo>
                    <a:pt x="2339" y="171499"/>
                  </a:lnTo>
                  <a:lnTo>
                    <a:pt x="22906" y="219619"/>
                  </a:lnTo>
                  <a:lnTo>
                    <a:pt x="29308" y="230641"/>
                  </a:lnTo>
                  <a:lnTo>
                    <a:pt x="48900" y="246006"/>
                  </a:lnTo>
                  <a:lnTo>
                    <a:pt x="60676" y="251741"/>
                  </a:lnTo>
                  <a:lnTo>
                    <a:pt x="72036" y="253225"/>
                  </a:lnTo>
                  <a:lnTo>
                    <a:pt x="94017" y="248635"/>
                  </a:lnTo>
                  <a:lnTo>
                    <a:pt x="126122" y="232896"/>
                  </a:lnTo>
                  <a:lnTo>
                    <a:pt x="152273" y="207826"/>
                  </a:lnTo>
                  <a:lnTo>
                    <a:pt x="177777" y="157566"/>
                  </a:lnTo>
                  <a:lnTo>
                    <a:pt x="186035" y="123115"/>
                  </a:lnTo>
                  <a:lnTo>
                    <a:pt x="187195" y="110153"/>
                  </a:lnTo>
                  <a:lnTo>
                    <a:pt x="192646" y="103851"/>
                  </a:lnTo>
                  <a:lnTo>
                    <a:pt x="200961" y="101989"/>
                  </a:lnTo>
                  <a:lnTo>
                    <a:pt x="220337" y="106159"/>
                  </a:lnTo>
                  <a:lnTo>
                    <a:pt x="236748" y="115812"/>
                  </a:lnTo>
                  <a:lnTo>
                    <a:pt x="248720" y="131020"/>
                  </a:lnTo>
                  <a:lnTo>
                    <a:pt x="278115" y="186836"/>
                  </a:lnTo>
                  <a:lnTo>
                    <a:pt x="314761" y="239364"/>
                  </a:lnTo>
                  <a:lnTo>
                    <a:pt x="313956" y="239124"/>
                  </a:lnTo>
                  <a:lnTo>
                    <a:pt x="311079" y="236625"/>
                  </a:lnTo>
                  <a:lnTo>
                    <a:pt x="282112" y="179038"/>
                  </a:lnTo>
                  <a:lnTo>
                    <a:pt x="263390" y="118015"/>
                  </a:lnTo>
                  <a:lnTo>
                    <a:pt x="258612" y="95735"/>
                  </a:lnTo>
                  <a:lnTo>
                    <a:pt x="260387" y="74134"/>
                  </a:lnTo>
                  <a:lnTo>
                    <a:pt x="273554" y="42242"/>
                  </a:lnTo>
                  <a:lnTo>
                    <a:pt x="288865" y="27353"/>
                  </a:lnTo>
                  <a:lnTo>
                    <a:pt x="320336" y="12394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90086" y="2545107"/>
              <a:ext cx="179863" cy="189216"/>
            </a:xfrm>
            <a:custGeom>
              <a:avLst/>
              <a:gdLst/>
              <a:ahLst/>
              <a:cxnLst/>
              <a:rect l="0" t="0" r="0" b="0"/>
              <a:pathLst>
                <a:path w="179863" h="189216">
                  <a:moveTo>
                    <a:pt x="878" y="76488"/>
                  </a:moveTo>
                  <a:lnTo>
                    <a:pt x="38356" y="84822"/>
                  </a:lnTo>
                  <a:lnTo>
                    <a:pt x="89778" y="86583"/>
                  </a:lnTo>
                  <a:lnTo>
                    <a:pt x="110969" y="80585"/>
                  </a:lnTo>
                  <a:lnTo>
                    <a:pt x="119895" y="75710"/>
                  </a:lnTo>
                  <a:lnTo>
                    <a:pt x="124676" y="67781"/>
                  </a:lnTo>
                  <a:lnTo>
                    <a:pt x="126869" y="46492"/>
                  </a:lnTo>
                  <a:lnTo>
                    <a:pt x="120825" y="27672"/>
                  </a:lnTo>
                  <a:lnTo>
                    <a:pt x="115937" y="19377"/>
                  </a:lnTo>
                  <a:lnTo>
                    <a:pt x="98029" y="7042"/>
                  </a:lnTo>
                  <a:lnTo>
                    <a:pt x="75641" y="0"/>
                  </a:lnTo>
                  <a:lnTo>
                    <a:pt x="53993" y="769"/>
                  </a:lnTo>
                  <a:lnTo>
                    <a:pt x="35793" y="8130"/>
                  </a:lnTo>
                  <a:lnTo>
                    <a:pt x="27664" y="13369"/>
                  </a:lnTo>
                  <a:lnTo>
                    <a:pt x="5045" y="43098"/>
                  </a:lnTo>
                  <a:lnTo>
                    <a:pt x="0" y="71397"/>
                  </a:lnTo>
                  <a:lnTo>
                    <a:pt x="2827" y="102302"/>
                  </a:lnTo>
                  <a:lnTo>
                    <a:pt x="17573" y="143668"/>
                  </a:lnTo>
                  <a:lnTo>
                    <a:pt x="30134" y="163278"/>
                  </a:lnTo>
                  <a:lnTo>
                    <a:pt x="46635" y="176673"/>
                  </a:lnTo>
                  <a:lnTo>
                    <a:pt x="55950" y="181882"/>
                  </a:lnTo>
                  <a:lnTo>
                    <a:pt x="97004" y="189215"/>
                  </a:lnTo>
                  <a:lnTo>
                    <a:pt x="159694" y="183562"/>
                  </a:lnTo>
                  <a:lnTo>
                    <a:pt x="179862" y="181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485761" y="2486920"/>
              <a:ext cx="263364" cy="279203"/>
            </a:xfrm>
            <a:custGeom>
              <a:avLst/>
              <a:gdLst/>
              <a:ahLst/>
              <a:cxnLst/>
              <a:rect l="0" t="0" r="0" b="0"/>
              <a:pathLst>
                <a:path w="263364" h="279203">
                  <a:moveTo>
                    <a:pt x="168457" y="8333"/>
                  </a:moveTo>
                  <a:lnTo>
                    <a:pt x="119526" y="0"/>
                  </a:lnTo>
                  <a:lnTo>
                    <a:pt x="91727" y="1120"/>
                  </a:lnTo>
                  <a:lnTo>
                    <a:pt x="71573" y="9417"/>
                  </a:lnTo>
                  <a:lnTo>
                    <a:pt x="47073" y="27242"/>
                  </a:lnTo>
                  <a:lnTo>
                    <a:pt x="43080" y="34977"/>
                  </a:lnTo>
                  <a:lnTo>
                    <a:pt x="41764" y="52930"/>
                  </a:lnTo>
                  <a:lnTo>
                    <a:pt x="45390" y="61462"/>
                  </a:lnTo>
                  <a:lnTo>
                    <a:pt x="58778" y="77179"/>
                  </a:lnTo>
                  <a:lnTo>
                    <a:pt x="91636" y="93593"/>
                  </a:lnTo>
                  <a:lnTo>
                    <a:pt x="143490" y="109619"/>
                  </a:lnTo>
                  <a:lnTo>
                    <a:pt x="199528" y="127592"/>
                  </a:lnTo>
                  <a:lnTo>
                    <a:pt x="231475" y="143755"/>
                  </a:lnTo>
                  <a:lnTo>
                    <a:pt x="257579" y="168951"/>
                  </a:lnTo>
                  <a:lnTo>
                    <a:pt x="261797" y="178583"/>
                  </a:lnTo>
                  <a:lnTo>
                    <a:pt x="263363" y="198643"/>
                  </a:lnTo>
                  <a:lnTo>
                    <a:pt x="252079" y="229668"/>
                  </a:lnTo>
                  <a:lnTo>
                    <a:pt x="228328" y="255498"/>
                  </a:lnTo>
                  <a:lnTo>
                    <a:pt x="199064" y="272380"/>
                  </a:lnTo>
                  <a:lnTo>
                    <a:pt x="162577" y="279202"/>
                  </a:lnTo>
                  <a:lnTo>
                    <a:pt x="101091" y="273102"/>
                  </a:lnTo>
                  <a:lnTo>
                    <a:pt x="42672" y="260632"/>
                  </a:lnTo>
                  <a:lnTo>
                    <a:pt x="0" y="2504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36911" y="222690"/>
            <a:ext cx="1463463" cy="377428"/>
            <a:chOff x="336911" y="222690"/>
            <a:chExt cx="1463463" cy="377428"/>
          </a:xfrm>
        </p:grpSpPr>
        <p:sp>
          <p:nvSpPr>
            <p:cNvPr id="2" name="Freeform 1"/>
            <p:cNvSpPr/>
            <p:nvPr/>
          </p:nvSpPr>
          <p:spPr>
            <a:xfrm>
              <a:off x="452725" y="263212"/>
              <a:ext cx="1" cy="273742"/>
            </a:xfrm>
            <a:custGeom>
              <a:avLst/>
              <a:gdLst/>
              <a:ahLst/>
              <a:cxnLst/>
              <a:rect l="0" t="0" r="0" b="0"/>
              <a:pathLst>
                <a:path w="1" h="273742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5005"/>
                  </a:lnTo>
                  <a:lnTo>
                    <a:pt x="0" y="22111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" y="222690"/>
              <a:ext cx="285415" cy="187922"/>
            </a:xfrm>
            <a:custGeom>
              <a:avLst/>
              <a:gdLst/>
              <a:ahLst/>
              <a:cxnLst/>
              <a:rect l="0" t="0" r="0" b="0"/>
              <a:pathLst>
                <a:path w="285415" h="187922">
                  <a:moveTo>
                    <a:pt x="0" y="61579"/>
                  </a:moveTo>
                  <a:lnTo>
                    <a:pt x="11179" y="44811"/>
                  </a:lnTo>
                  <a:lnTo>
                    <a:pt x="26026" y="33460"/>
                  </a:lnTo>
                  <a:lnTo>
                    <a:pt x="87784" y="9241"/>
                  </a:lnTo>
                  <a:lnTo>
                    <a:pt x="141083" y="548"/>
                  </a:lnTo>
                  <a:lnTo>
                    <a:pt x="195501" y="0"/>
                  </a:lnTo>
                  <a:lnTo>
                    <a:pt x="229112" y="8108"/>
                  </a:lnTo>
                  <a:lnTo>
                    <a:pt x="246497" y="18707"/>
                  </a:lnTo>
                  <a:lnTo>
                    <a:pt x="258903" y="34336"/>
                  </a:lnTo>
                  <a:lnTo>
                    <a:pt x="285089" y="83208"/>
                  </a:lnTo>
                  <a:lnTo>
                    <a:pt x="285414" y="103947"/>
                  </a:lnTo>
                  <a:lnTo>
                    <a:pt x="279020" y="135354"/>
                  </a:lnTo>
                  <a:lnTo>
                    <a:pt x="266729" y="153249"/>
                  </a:lnTo>
                  <a:lnTo>
                    <a:pt x="248398" y="167832"/>
                  </a:lnTo>
                  <a:lnTo>
                    <a:pt x="212940" y="181449"/>
                  </a:lnTo>
                  <a:lnTo>
                    <a:pt x="168456" y="187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21181" y="410611"/>
              <a:ext cx="84229" cy="97964"/>
            </a:xfrm>
            <a:custGeom>
              <a:avLst/>
              <a:gdLst/>
              <a:ahLst/>
              <a:cxnLst/>
              <a:rect l="0" t="0" r="0" b="0"/>
              <a:pathLst>
                <a:path w="84229" h="97964">
                  <a:moveTo>
                    <a:pt x="0" y="73699"/>
                  </a:moveTo>
                  <a:lnTo>
                    <a:pt x="0" y="97963"/>
                  </a:lnTo>
                  <a:lnTo>
                    <a:pt x="0" y="87603"/>
                  </a:lnTo>
                  <a:lnTo>
                    <a:pt x="11178" y="61051"/>
                  </a:lnTo>
                  <a:lnTo>
                    <a:pt x="29308" y="36547"/>
                  </a:lnTo>
                  <a:lnTo>
                    <a:pt x="62461" y="964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89637" y="452725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10694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37036" y="383965"/>
              <a:ext cx="115603" cy="147538"/>
            </a:xfrm>
            <a:custGeom>
              <a:avLst/>
              <a:gdLst/>
              <a:ahLst/>
              <a:cxnLst/>
              <a:rect l="0" t="0" r="0" b="0"/>
              <a:pathLst>
                <a:path w="115603" h="147538">
                  <a:moveTo>
                    <a:pt x="84228" y="5589"/>
                  </a:moveTo>
                  <a:lnTo>
                    <a:pt x="67460" y="0"/>
                  </a:lnTo>
                  <a:lnTo>
                    <a:pt x="49869" y="375"/>
                  </a:lnTo>
                  <a:lnTo>
                    <a:pt x="31523" y="5611"/>
                  </a:lnTo>
                  <a:lnTo>
                    <a:pt x="15570" y="15737"/>
                  </a:lnTo>
                  <a:lnTo>
                    <a:pt x="10380" y="24053"/>
                  </a:lnTo>
                  <a:lnTo>
                    <a:pt x="4613" y="45771"/>
                  </a:lnTo>
                  <a:lnTo>
                    <a:pt x="6585" y="54603"/>
                  </a:lnTo>
                  <a:lnTo>
                    <a:pt x="11409" y="61662"/>
                  </a:lnTo>
                  <a:lnTo>
                    <a:pt x="26127" y="72624"/>
                  </a:lnTo>
                  <a:lnTo>
                    <a:pt x="79956" y="92911"/>
                  </a:lnTo>
                  <a:lnTo>
                    <a:pt x="108958" y="109321"/>
                  </a:lnTo>
                  <a:lnTo>
                    <a:pt x="113583" y="116858"/>
                  </a:lnTo>
                  <a:lnTo>
                    <a:pt x="115602" y="134590"/>
                  </a:lnTo>
                  <a:lnTo>
                    <a:pt x="109823" y="140723"/>
                  </a:lnTo>
                  <a:lnTo>
                    <a:pt x="87805" y="147537"/>
                  </a:lnTo>
                  <a:lnTo>
                    <a:pt x="53702" y="145783"/>
                  </a:lnTo>
                  <a:lnTo>
                    <a:pt x="0" y="131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30458" y="419028"/>
              <a:ext cx="196133" cy="128454"/>
            </a:xfrm>
            <a:custGeom>
              <a:avLst/>
              <a:gdLst/>
              <a:ahLst/>
              <a:cxnLst/>
              <a:rect l="0" t="0" r="0" b="0"/>
              <a:pathLst>
                <a:path w="196133" h="128454">
                  <a:moveTo>
                    <a:pt x="6619" y="44225"/>
                  </a:moveTo>
                  <a:lnTo>
                    <a:pt x="1030" y="60993"/>
                  </a:lnTo>
                  <a:lnTo>
                    <a:pt x="3132" y="97147"/>
                  </a:lnTo>
                  <a:lnTo>
                    <a:pt x="0" y="88413"/>
                  </a:lnTo>
                  <a:lnTo>
                    <a:pt x="2838" y="57188"/>
                  </a:lnTo>
                  <a:lnTo>
                    <a:pt x="11088" y="23890"/>
                  </a:lnTo>
                  <a:lnTo>
                    <a:pt x="17787" y="16630"/>
                  </a:lnTo>
                  <a:lnTo>
                    <a:pt x="37709" y="8564"/>
                  </a:lnTo>
                  <a:lnTo>
                    <a:pt x="47233" y="9923"/>
                  </a:lnTo>
                  <a:lnTo>
                    <a:pt x="64054" y="20791"/>
                  </a:lnTo>
                  <a:lnTo>
                    <a:pt x="81089" y="46641"/>
                  </a:lnTo>
                  <a:lnTo>
                    <a:pt x="84342" y="48175"/>
                  </a:lnTo>
                  <a:lnTo>
                    <a:pt x="86510" y="44519"/>
                  </a:lnTo>
                  <a:lnTo>
                    <a:pt x="87956" y="37402"/>
                  </a:lnTo>
                  <a:lnTo>
                    <a:pt x="101169" y="16207"/>
                  </a:lnTo>
                  <a:lnTo>
                    <a:pt x="119611" y="5257"/>
                  </a:lnTo>
                  <a:lnTo>
                    <a:pt x="131080" y="699"/>
                  </a:lnTo>
                  <a:lnTo>
                    <a:pt x="141066" y="0"/>
                  </a:lnTo>
                  <a:lnTo>
                    <a:pt x="158400" y="5462"/>
                  </a:lnTo>
                  <a:lnTo>
                    <a:pt x="170784" y="18809"/>
                  </a:lnTo>
                  <a:lnTo>
                    <a:pt x="188265" y="61562"/>
                  </a:lnTo>
                  <a:lnTo>
                    <a:pt x="195096" y="116410"/>
                  </a:lnTo>
                  <a:lnTo>
                    <a:pt x="196132" y="1284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08305" y="383965"/>
              <a:ext cx="130233" cy="163517"/>
            </a:xfrm>
            <a:custGeom>
              <a:avLst/>
              <a:gdLst/>
              <a:ahLst/>
              <a:cxnLst/>
              <a:rect l="0" t="0" r="0" b="0"/>
              <a:pathLst>
                <a:path w="130233" h="163517">
                  <a:moveTo>
                    <a:pt x="97270" y="5589"/>
                  </a:moveTo>
                  <a:lnTo>
                    <a:pt x="80502" y="0"/>
                  </a:lnTo>
                  <a:lnTo>
                    <a:pt x="62911" y="375"/>
                  </a:lnTo>
                  <a:lnTo>
                    <a:pt x="23022" y="10148"/>
                  </a:lnTo>
                  <a:lnTo>
                    <a:pt x="15016" y="15647"/>
                  </a:lnTo>
                  <a:lnTo>
                    <a:pt x="3001" y="31116"/>
                  </a:lnTo>
                  <a:lnTo>
                    <a:pt x="0" y="49690"/>
                  </a:lnTo>
                  <a:lnTo>
                    <a:pt x="838" y="59556"/>
                  </a:lnTo>
                  <a:lnTo>
                    <a:pt x="6076" y="66133"/>
                  </a:lnTo>
                  <a:lnTo>
                    <a:pt x="24374" y="73442"/>
                  </a:lnTo>
                  <a:lnTo>
                    <a:pt x="80314" y="79303"/>
                  </a:lnTo>
                  <a:lnTo>
                    <a:pt x="104942" y="84364"/>
                  </a:lnTo>
                  <a:lnTo>
                    <a:pt x="114083" y="89691"/>
                  </a:lnTo>
                  <a:lnTo>
                    <a:pt x="127359" y="104969"/>
                  </a:lnTo>
                  <a:lnTo>
                    <a:pt x="130197" y="113956"/>
                  </a:lnTo>
                  <a:lnTo>
                    <a:pt x="130232" y="133301"/>
                  </a:lnTo>
                  <a:lnTo>
                    <a:pt x="126263" y="141033"/>
                  </a:lnTo>
                  <a:lnTo>
                    <a:pt x="112495" y="152744"/>
                  </a:lnTo>
                  <a:lnTo>
                    <a:pt x="79424" y="160325"/>
                  </a:lnTo>
                  <a:lnTo>
                    <a:pt x="23570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5896" y="589595"/>
              <a:ext cx="1000208" cy="10523"/>
            </a:xfrm>
            <a:custGeom>
              <a:avLst/>
              <a:gdLst/>
              <a:ahLst/>
              <a:cxnLst/>
              <a:rect l="0" t="0" r="0" b="0"/>
              <a:pathLst>
                <a:path w="1000208" h="10523">
                  <a:moveTo>
                    <a:pt x="1000207" y="0"/>
                  </a:moveTo>
                  <a:lnTo>
                    <a:pt x="946063" y="8334"/>
                  </a:lnTo>
                  <a:lnTo>
                    <a:pt x="891116" y="10095"/>
                  </a:lnTo>
                  <a:lnTo>
                    <a:pt x="835202" y="10443"/>
                  </a:lnTo>
                  <a:lnTo>
                    <a:pt x="775978" y="10512"/>
                  </a:lnTo>
                  <a:lnTo>
                    <a:pt x="725538" y="7404"/>
                  </a:lnTo>
                  <a:lnTo>
                    <a:pt x="673549" y="2194"/>
                  </a:lnTo>
                  <a:lnTo>
                    <a:pt x="614758" y="6023"/>
                  </a:lnTo>
                  <a:lnTo>
                    <a:pt x="552539" y="9639"/>
                  </a:lnTo>
                  <a:lnTo>
                    <a:pt x="501277" y="9095"/>
                  </a:lnTo>
                  <a:lnTo>
                    <a:pt x="450213" y="3215"/>
                  </a:lnTo>
                  <a:lnTo>
                    <a:pt x="387325" y="635"/>
                  </a:lnTo>
                  <a:lnTo>
                    <a:pt x="330102" y="5715"/>
                  </a:lnTo>
                  <a:lnTo>
                    <a:pt x="276598" y="9578"/>
                  </a:lnTo>
                  <a:lnTo>
                    <a:pt x="220970" y="10341"/>
                  </a:lnTo>
                  <a:lnTo>
                    <a:pt x="164921" y="10492"/>
                  </a:lnTo>
                  <a:lnTo>
                    <a:pt x="108789" y="10522"/>
                  </a:lnTo>
                  <a:lnTo>
                    <a:pt x="52641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16145" y="431668"/>
              <a:ext cx="84229" cy="8384"/>
            </a:xfrm>
            <a:custGeom>
              <a:avLst/>
              <a:gdLst/>
              <a:ahLst/>
              <a:cxnLst/>
              <a:rect l="0" t="0" r="0" b="0"/>
              <a:pathLst>
                <a:path w="84229" h="8384">
                  <a:moveTo>
                    <a:pt x="84228" y="0"/>
                  </a:moveTo>
                  <a:lnTo>
                    <a:pt x="46750" y="8333"/>
                  </a:lnTo>
                  <a:lnTo>
                    <a:pt x="25457" y="838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937243" y="210569"/>
            <a:ext cx="4180660" cy="554546"/>
            <a:chOff x="1937243" y="210569"/>
            <a:chExt cx="4180660" cy="554546"/>
          </a:xfrm>
        </p:grpSpPr>
        <p:sp>
          <p:nvSpPr>
            <p:cNvPr id="13" name="Freeform 12"/>
            <p:cNvSpPr/>
            <p:nvPr/>
          </p:nvSpPr>
          <p:spPr>
            <a:xfrm>
              <a:off x="2158342" y="24215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10528" y="0"/>
                  </a:moveTo>
                  <a:lnTo>
                    <a:pt x="3292" y="27556"/>
                  </a:lnTo>
                  <a:lnTo>
                    <a:pt x="650" y="90018"/>
                  </a:lnTo>
                  <a:lnTo>
                    <a:pt x="192" y="149114"/>
                  </a:lnTo>
                  <a:lnTo>
                    <a:pt x="57" y="207959"/>
                  </a:lnTo>
                  <a:lnTo>
                    <a:pt x="16" y="262439"/>
                  </a:lnTo>
                  <a:lnTo>
                    <a:pt x="5" y="312506"/>
                  </a:lnTo>
                  <a:lnTo>
                    <a:pt x="1" y="35073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937243" y="210569"/>
              <a:ext cx="368499" cy="52644"/>
            </a:xfrm>
            <a:custGeom>
              <a:avLst/>
              <a:gdLst/>
              <a:ahLst/>
              <a:cxnLst/>
              <a:rect l="0" t="0" r="0" b="0"/>
              <a:pathLst>
                <a:path w="368499" h="52644">
                  <a:moveTo>
                    <a:pt x="368498" y="0"/>
                  </a:moveTo>
                  <a:lnTo>
                    <a:pt x="311233" y="11453"/>
                  </a:lnTo>
                  <a:lnTo>
                    <a:pt x="258724" y="18212"/>
                  </a:lnTo>
                  <a:lnTo>
                    <a:pt x="208070" y="23334"/>
                  </a:lnTo>
                  <a:lnTo>
                    <a:pt x="148335" y="29956"/>
                  </a:lnTo>
                  <a:lnTo>
                    <a:pt x="94682" y="39669"/>
                  </a:lnTo>
                  <a:lnTo>
                    <a:pt x="36423" y="4973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84683" y="273740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66681"/>
                  </a:lnTo>
                  <a:lnTo>
                    <a:pt x="0" y="218103"/>
                  </a:lnTo>
                  <a:lnTo>
                    <a:pt x="0" y="279475"/>
                  </a:lnTo>
                  <a:lnTo>
                    <a:pt x="1170" y="314305"/>
                  </a:lnTo>
                  <a:lnTo>
                    <a:pt x="3120" y="314822"/>
                  </a:lnTo>
                  <a:lnTo>
                    <a:pt x="5590" y="311657"/>
                  </a:lnTo>
                  <a:lnTo>
                    <a:pt x="30339" y="252855"/>
                  </a:lnTo>
                  <a:lnTo>
                    <a:pt x="49804" y="226739"/>
                  </a:lnTo>
                  <a:lnTo>
                    <a:pt x="58939" y="222519"/>
                  </a:lnTo>
                  <a:lnTo>
                    <a:pt x="81568" y="220950"/>
                  </a:lnTo>
                  <a:lnTo>
                    <a:pt x="91813" y="224509"/>
                  </a:lnTo>
                  <a:lnTo>
                    <a:pt x="109436" y="237822"/>
                  </a:lnTo>
                  <a:lnTo>
                    <a:pt x="150547" y="298454"/>
                  </a:lnTo>
                  <a:lnTo>
                    <a:pt x="164572" y="331395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95253" y="442196"/>
              <a:ext cx="94758" cy="122982"/>
            </a:xfrm>
            <a:custGeom>
              <a:avLst/>
              <a:gdLst/>
              <a:ahLst/>
              <a:cxnLst/>
              <a:rect l="0" t="0" r="0" b="0"/>
              <a:pathLst>
                <a:path w="94758" h="122982">
                  <a:moveTo>
                    <a:pt x="0" y="52643"/>
                  </a:moveTo>
                  <a:lnTo>
                    <a:pt x="19129" y="105348"/>
                  </a:lnTo>
                  <a:lnTo>
                    <a:pt x="31924" y="122981"/>
                  </a:lnTo>
                  <a:lnTo>
                    <a:pt x="17362" y="91541"/>
                  </a:lnTo>
                  <a:lnTo>
                    <a:pt x="12553" y="56629"/>
                  </a:lnTo>
                  <a:lnTo>
                    <a:pt x="17668" y="36477"/>
                  </a:lnTo>
                  <a:lnTo>
                    <a:pt x="22307" y="27828"/>
                  </a:lnTo>
                  <a:lnTo>
                    <a:pt x="36821" y="15098"/>
                  </a:lnTo>
                  <a:lnTo>
                    <a:pt x="54970" y="6710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682440" y="424466"/>
              <a:ext cx="105913" cy="175659"/>
            </a:xfrm>
            <a:custGeom>
              <a:avLst/>
              <a:gdLst/>
              <a:ahLst/>
              <a:cxnLst/>
              <a:rect l="0" t="0" r="0" b="0"/>
              <a:pathLst>
                <a:path w="105913" h="175659">
                  <a:moveTo>
                    <a:pt x="2326" y="59844"/>
                  </a:moveTo>
                  <a:lnTo>
                    <a:pt x="60943" y="59844"/>
                  </a:lnTo>
                  <a:lnTo>
                    <a:pt x="95734" y="54255"/>
                  </a:lnTo>
                  <a:lnTo>
                    <a:pt x="102033" y="47929"/>
                  </a:lnTo>
                  <a:lnTo>
                    <a:pt x="105062" y="39033"/>
                  </a:lnTo>
                  <a:lnTo>
                    <a:pt x="105912" y="28423"/>
                  </a:lnTo>
                  <a:lnTo>
                    <a:pt x="102969" y="20179"/>
                  </a:lnTo>
                  <a:lnTo>
                    <a:pt x="90340" y="7900"/>
                  </a:lnTo>
                  <a:lnTo>
                    <a:pt x="69910" y="1663"/>
                  </a:lnTo>
                  <a:lnTo>
                    <a:pt x="57910" y="0"/>
                  </a:lnTo>
                  <a:lnTo>
                    <a:pt x="35219" y="4391"/>
                  </a:lnTo>
                  <a:lnTo>
                    <a:pt x="24255" y="8837"/>
                  </a:lnTo>
                  <a:lnTo>
                    <a:pt x="15776" y="16481"/>
                  </a:lnTo>
                  <a:lnTo>
                    <a:pt x="3235" y="37452"/>
                  </a:lnTo>
                  <a:lnTo>
                    <a:pt x="0" y="59251"/>
                  </a:lnTo>
                  <a:lnTo>
                    <a:pt x="3632" y="81807"/>
                  </a:lnTo>
                  <a:lnTo>
                    <a:pt x="18831" y="118475"/>
                  </a:lnTo>
                  <a:lnTo>
                    <a:pt x="31499" y="136985"/>
                  </a:lnTo>
                  <a:lnTo>
                    <a:pt x="48047" y="149891"/>
                  </a:lnTo>
                  <a:lnTo>
                    <a:pt x="97083" y="175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36304" y="436352"/>
              <a:ext cx="119298" cy="174301"/>
            </a:xfrm>
            <a:custGeom>
              <a:avLst/>
              <a:gdLst/>
              <a:ahLst/>
              <a:cxnLst/>
              <a:rect l="0" t="0" r="0" b="0"/>
              <a:pathLst>
                <a:path w="119298" h="174301">
                  <a:moveTo>
                    <a:pt x="27447" y="79544"/>
                  </a:moveTo>
                  <a:lnTo>
                    <a:pt x="38625" y="68366"/>
                  </a:lnTo>
                  <a:lnTo>
                    <a:pt x="56592" y="62877"/>
                  </a:lnTo>
                  <a:lnTo>
                    <a:pt x="106253" y="59354"/>
                  </a:lnTo>
                  <a:lnTo>
                    <a:pt x="113910" y="54386"/>
                  </a:lnTo>
                  <a:lnTo>
                    <a:pt x="117844" y="46394"/>
                  </a:lnTo>
                  <a:lnTo>
                    <a:pt x="119297" y="36387"/>
                  </a:lnTo>
                  <a:lnTo>
                    <a:pt x="115587" y="27376"/>
                  </a:lnTo>
                  <a:lnTo>
                    <a:pt x="98986" y="11125"/>
                  </a:lnTo>
                  <a:lnTo>
                    <a:pt x="76009" y="2342"/>
                  </a:lnTo>
                  <a:lnTo>
                    <a:pt x="63331" y="0"/>
                  </a:lnTo>
                  <a:lnTo>
                    <a:pt x="43006" y="3637"/>
                  </a:lnTo>
                  <a:lnTo>
                    <a:pt x="26173" y="14222"/>
                  </a:lnTo>
                  <a:lnTo>
                    <a:pt x="10893" y="30625"/>
                  </a:lnTo>
                  <a:lnTo>
                    <a:pt x="2542" y="52733"/>
                  </a:lnTo>
                  <a:lnTo>
                    <a:pt x="0" y="76987"/>
                  </a:lnTo>
                  <a:lnTo>
                    <a:pt x="2770" y="99464"/>
                  </a:lnTo>
                  <a:lnTo>
                    <a:pt x="16496" y="131850"/>
                  </a:lnTo>
                  <a:lnTo>
                    <a:pt x="31938" y="146855"/>
                  </a:lnTo>
                  <a:lnTo>
                    <a:pt x="63483" y="161879"/>
                  </a:lnTo>
                  <a:lnTo>
                    <a:pt x="111675" y="174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50470" y="248519"/>
              <a:ext cx="139707" cy="390785"/>
            </a:xfrm>
            <a:custGeom>
              <a:avLst/>
              <a:gdLst/>
              <a:ahLst/>
              <a:cxnLst/>
              <a:rect l="0" t="0" r="0" b="0"/>
              <a:pathLst>
                <a:path w="139707" h="390785">
                  <a:moveTo>
                    <a:pt x="76535" y="246320"/>
                  </a:moveTo>
                  <a:lnTo>
                    <a:pt x="70946" y="229552"/>
                  </a:lnTo>
                  <a:lnTo>
                    <a:pt x="58843" y="218201"/>
                  </a:lnTo>
                  <a:lnTo>
                    <a:pt x="50702" y="213536"/>
                  </a:lnTo>
                  <a:lnTo>
                    <a:pt x="42935" y="212765"/>
                  </a:lnTo>
                  <a:lnTo>
                    <a:pt x="28067" y="218149"/>
                  </a:lnTo>
                  <a:lnTo>
                    <a:pt x="16779" y="234579"/>
                  </a:lnTo>
                  <a:lnTo>
                    <a:pt x="0" y="283255"/>
                  </a:lnTo>
                  <a:lnTo>
                    <a:pt x="175" y="324074"/>
                  </a:lnTo>
                  <a:lnTo>
                    <a:pt x="13226" y="360215"/>
                  </a:lnTo>
                  <a:lnTo>
                    <a:pt x="37499" y="387561"/>
                  </a:lnTo>
                  <a:lnTo>
                    <a:pt x="47001" y="390784"/>
                  </a:lnTo>
                  <a:lnTo>
                    <a:pt x="66918" y="388125"/>
                  </a:lnTo>
                  <a:lnTo>
                    <a:pt x="74803" y="382971"/>
                  </a:lnTo>
                  <a:lnTo>
                    <a:pt x="105538" y="339661"/>
                  </a:lnTo>
                  <a:lnTo>
                    <a:pt x="124465" y="281872"/>
                  </a:lnTo>
                  <a:lnTo>
                    <a:pt x="133500" y="233717"/>
                  </a:lnTo>
                  <a:lnTo>
                    <a:pt x="130378" y="178580"/>
                  </a:lnTo>
                  <a:lnTo>
                    <a:pt x="132653" y="129153"/>
                  </a:lnTo>
                  <a:lnTo>
                    <a:pt x="134497" y="80582"/>
                  </a:lnTo>
                  <a:lnTo>
                    <a:pt x="124639" y="27838"/>
                  </a:lnTo>
                  <a:lnTo>
                    <a:pt x="109245" y="0"/>
                  </a:lnTo>
                  <a:lnTo>
                    <a:pt x="105361" y="219"/>
                  </a:lnTo>
                  <a:lnTo>
                    <a:pt x="102771" y="6213"/>
                  </a:lnTo>
                  <a:lnTo>
                    <a:pt x="98274" y="65482"/>
                  </a:lnTo>
                  <a:lnTo>
                    <a:pt x="100846" y="117186"/>
                  </a:lnTo>
                  <a:lnTo>
                    <a:pt x="106683" y="172719"/>
                  </a:lnTo>
                  <a:lnTo>
                    <a:pt x="116242" y="230438"/>
                  </a:lnTo>
                  <a:lnTo>
                    <a:pt x="132832" y="287729"/>
                  </a:lnTo>
                  <a:lnTo>
                    <a:pt x="139706" y="3200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63875" y="494839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5589" y="58617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495461" y="40008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79689" y="461111"/>
              <a:ext cx="297233" cy="181128"/>
            </a:xfrm>
            <a:custGeom>
              <a:avLst/>
              <a:gdLst/>
              <a:ahLst/>
              <a:cxnLst/>
              <a:rect l="0" t="0" r="0" b="0"/>
              <a:pathLst>
                <a:path w="297233" h="181128">
                  <a:moveTo>
                    <a:pt x="0" y="75842"/>
                  </a:moveTo>
                  <a:lnTo>
                    <a:pt x="5589" y="92609"/>
                  </a:lnTo>
                  <a:lnTo>
                    <a:pt x="5213" y="110200"/>
                  </a:lnTo>
                  <a:lnTo>
                    <a:pt x="3487" y="122698"/>
                  </a:lnTo>
                  <a:lnTo>
                    <a:pt x="4664" y="121117"/>
                  </a:lnTo>
                  <a:lnTo>
                    <a:pt x="30429" y="64266"/>
                  </a:lnTo>
                  <a:lnTo>
                    <a:pt x="37833" y="59936"/>
                  </a:lnTo>
                  <a:lnTo>
                    <a:pt x="46279" y="59389"/>
                  </a:lnTo>
                  <a:lnTo>
                    <a:pt x="55419" y="61364"/>
                  </a:lnTo>
                  <a:lnTo>
                    <a:pt x="62682" y="67359"/>
                  </a:lnTo>
                  <a:lnTo>
                    <a:pt x="82745" y="107485"/>
                  </a:lnTo>
                  <a:lnTo>
                    <a:pt x="86749" y="117994"/>
                  </a:lnTo>
                  <a:lnTo>
                    <a:pt x="89418" y="120321"/>
                  </a:lnTo>
                  <a:lnTo>
                    <a:pt x="91197" y="117193"/>
                  </a:lnTo>
                  <a:lnTo>
                    <a:pt x="109202" y="54124"/>
                  </a:lnTo>
                  <a:lnTo>
                    <a:pt x="114915" y="48495"/>
                  </a:lnTo>
                  <a:lnTo>
                    <a:pt x="122234" y="45912"/>
                  </a:lnTo>
                  <a:lnTo>
                    <a:pt x="130622" y="45360"/>
                  </a:lnTo>
                  <a:lnTo>
                    <a:pt x="137384" y="48502"/>
                  </a:lnTo>
                  <a:lnTo>
                    <a:pt x="166169" y="82727"/>
                  </a:lnTo>
                  <a:lnTo>
                    <a:pt x="173289" y="103078"/>
                  </a:lnTo>
                  <a:lnTo>
                    <a:pt x="175187" y="115057"/>
                  </a:lnTo>
                  <a:lnTo>
                    <a:pt x="177623" y="119532"/>
                  </a:lnTo>
                  <a:lnTo>
                    <a:pt x="180416" y="119007"/>
                  </a:lnTo>
                  <a:lnTo>
                    <a:pt x="183448" y="115147"/>
                  </a:lnTo>
                  <a:lnTo>
                    <a:pt x="231406" y="88658"/>
                  </a:lnTo>
                  <a:lnTo>
                    <a:pt x="273697" y="72784"/>
                  </a:lnTo>
                  <a:lnTo>
                    <a:pt x="288539" y="59275"/>
                  </a:lnTo>
                  <a:lnTo>
                    <a:pt x="294135" y="50759"/>
                  </a:lnTo>
                  <a:lnTo>
                    <a:pt x="297232" y="31939"/>
                  </a:lnTo>
                  <a:lnTo>
                    <a:pt x="296421" y="22007"/>
                  </a:lnTo>
                  <a:lnTo>
                    <a:pt x="292370" y="14215"/>
                  </a:lnTo>
                  <a:lnTo>
                    <a:pt x="278511" y="2439"/>
                  </a:lnTo>
                  <a:lnTo>
                    <a:pt x="269902" y="0"/>
                  </a:lnTo>
                  <a:lnTo>
                    <a:pt x="250977" y="411"/>
                  </a:lnTo>
                  <a:lnTo>
                    <a:pt x="233988" y="7612"/>
                  </a:lnTo>
                  <a:lnTo>
                    <a:pt x="226182" y="12808"/>
                  </a:lnTo>
                  <a:lnTo>
                    <a:pt x="214389" y="31059"/>
                  </a:lnTo>
                  <a:lnTo>
                    <a:pt x="206418" y="55938"/>
                  </a:lnTo>
                  <a:lnTo>
                    <a:pt x="203101" y="100490"/>
                  </a:lnTo>
                  <a:lnTo>
                    <a:pt x="206470" y="125401"/>
                  </a:lnTo>
                  <a:lnTo>
                    <a:pt x="218106" y="145052"/>
                  </a:lnTo>
                  <a:lnTo>
                    <a:pt x="263212" y="181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916601" y="507009"/>
              <a:ext cx="139863" cy="114173"/>
            </a:xfrm>
            <a:custGeom>
              <a:avLst/>
              <a:gdLst/>
              <a:ahLst/>
              <a:cxnLst/>
              <a:rect l="0" t="0" r="0" b="0"/>
              <a:pathLst>
                <a:path w="139863" h="114173">
                  <a:moveTo>
                    <a:pt x="0" y="40472"/>
                  </a:moveTo>
                  <a:lnTo>
                    <a:pt x="15618" y="92224"/>
                  </a:lnTo>
                  <a:lnTo>
                    <a:pt x="13726" y="68544"/>
                  </a:lnTo>
                  <a:lnTo>
                    <a:pt x="20704" y="32542"/>
                  </a:lnTo>
                  <a:lnTo>
                    <a:pt x="31039" y="10042"/>
                  </a:lnTo>
                  <a:lnTo>
                    <a:pt x="38240" y="3808"/>
                  </a:lnTo>
                  <a:lnTo>
                    <a:pt x="46550" y="821"/>
                  </a:lnTo>
                  <a:lnTo>
                    <a:pt x="55600" y="0"/>
                  </a:lnTo>
                  <a:lnTo>
                    <a:pt x="75014" y="5327"/>
                  </a:lnTo>
                  <a:lnTo>
                    <a:pt x="102555" y="21480"/>
                  </a:lnTo>
                  <a:lnTo>
                    <a:pt x="116940" y="35541"/>
                  </a:lnTo>
                  <a:lnTo>
                    <a:pt x="139604" y="83323"/>
                  </a:lnTo>
                  <a:lnTo>
                    <a:pt x="139862" y="91267"/>
                  </a:lnTo>
                  <a:lnTo>
                    <a:pt x="137695" y="97732"/>
                  </a:lnTo>
                  <a:lnTo>
                    <a:pt x="126342" y="114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127407" y="463253"/>
              <a:ext cx="124498" cy="173423"/>
            </a:xfrm>
            <a:custGeom>
              <a:avLst/>
              <a:gdLst/>
              <a:ahLst/>
              <a:cxnLst/>
              <a:rect l="0" t="0" r="0" b="0"/>
              <a:pathLst>
                <a:path w="124498" h="173423">
                  <a:moveTo>
                    <a:pt x="94520" y="0"/>
                  </a:moveTo>
                  <a:lnTo>
                    <a:pt x="60898" y="2340"/>
                  </a:lnTo>
                  <a:lnTo>
                    <a:pt x="25027" y="16811"/>
                  </a:lnTo>
                  <a:lnTo>
                    <a:pt x="6702" y="29309"/>
                  </a:lnTo>
                  <a:lnTo>
                    <a:pt x="2050" y="37087"/>
                  </a:lnTo>
                  <a:lnTo>
                    <a:pt x="0" y="55088"/>
                  </a:lnTo>
                  <a:lnTo>
                    <a:pt x="6108" y="71667"/>
                  </a:lnTo>
                  <a:lnTo>
                    <a:pt x="11012" y="79364"/>
                  </a:lnTo>
                  <a:lnTo>
                    <a:pt x="18961" y="84495"/>
                  </a:lnTo>
                  <a:lnTo>
                    <a:pt x="72987" y="98995"/>
                  </a:lnTo>
                  <a:lnTo>
                    <a:pt x="99319" y="114600"/>
                  </a:lnTo>
                  <a:lnTo>
                    <a:pt x="121938" y="134042"/>
                  </a:lnTo>
                  <a:lnTo>
                    <a:pt x="124497" y="142004"/>
                  </a:lnTo>
                  <a:lnTo>
                    <a:pt x="121101" y="160209"/>
                  </a:lnTo>
                  <a:lnTo>
                    <a:pt x="114581" y="166468"/>
                  </a:lnTo>
                  <a:lnTo>
                    <a:pt x="94857" y="173422"/>
                  </a:lnTo>
                  <a:lnTo>
                    <a:pt x="63034" y="171747"/>
                  </a:lnTo>
                  <a:lnTo>
                    <a:pt x="3134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27212" y="526424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5414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06155" y="4211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414461" y="513123"/>
              <a:ext cx="91993" cy="100494"/>
            </a:xfrm>
            <a:custGeom>
              <a:avLst/>
              <a:gdLst/>
              <a:ahLst/>
              <a:cxnLst/>
              <a:rect l="0" t="0" r="0" b="0"/>
              <a:pathLst>
                <a:path w="91993" h="100494">
                  <a:moveTo>
                    <a:pt x="60150" y="13301"/>
                  </a:moveTo>
                  <a:lnTo>
                    <a:pt x="48972" y="2123"/>
                  </a:lnTo>
                  <a:lnTo>
                    <a:pt x="42169" y="0"/>
                  </a:lnTo>
                  <a:lnTo>
                    <a:pt x="25252" y="761"/>
                  </a:lnTo>
                  <a:lnTo>
                    <a:pt x="18168" y="4941"/>
                  </a:lnTo>
                  <a:lnTo>
                    <a:pt x="7176" y="18944"/>
                  </a:lnTo>
                  <a:lnTo>
                    <a:pt x="0" y="52148"/>
                  </a:lnTo>
                  <a:lnTo>
                    <a:pt x="4561" y="71901"/>
                  </a:lnTo>
                  <a:lnTo>
                    <a:pt x="9053" y="80444"/>
                  </a:lnTo>
                  <a:lnTo>
                    <a:pt x="23402" y="93055"/>
                  </a:lnTo>
                  <a:lnTo>
                    <a:pt x="32142" y="98056"/>
                  </a:lnTo>
                  <a:lnTo>
                    <a:pt x="51212" y="100493"/>
                  </a:lnTo>
                  <a:lnTo>
                    <a:pt x="61210" y="99505"/>
                  </a:lnTo>
                  <a:lnTo>
                    <a:pt x="78559" y="89049"/>
                  </a:lnTo>
                  <a:lnTo>
                    <a:pt x="86460" y="81347"/>
                  </a:lnTo>
                  <a:lnTo>
                    <a:pt x="90558" y="71533"/>
                  </a:lnTo>
                  <a:lnTo>
                    <a:pt x="91992" y="48151"/>
                  </a:lnTo>
                  <a:lnTo>
                    <a:pt x="81207" y="27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37782" y="503622"/>
              <a:ext cx="141400" cy="128088"/>
            </a:xfrm>
            <a:custGeom>
              <a:avLst/>
              <a:gdLst/>
              <a:ahLst/>
              <a:cxnLst/>
              <a:rect l="0" t="0" r="0" b="0"/>
              <a:pathLst>
                <a:path w="141400" h="128088">
                  <a:moveTo>
                    <a:pt x="0" y="22802"/>
                  </a:moveTo>
                  <a:lnTo>
                    <a:pt x="17958" y="76677"/>
                  </a:lnTo>
                  <a:lnTo>
                    <a:pt x="25858" y="99207"/>
                  </a:lnTo>
                  <a:lnTo>
                    <a:pt x="22803" y="45695"/>
                  </a:lnTo>
                  <a:lnTo>
                    <a:pt x="26902" y="23618"/>
                  </a:lnTo>
                  <a:lnTo>
                    <a:pt x="31973" y="15158"/>
                  </a:lnTo>
                  <a:lnTo>
                    <a:pt x="46966" y="2637"/>
                  </a:lnTo>
                  <a:lnTo>
                    <a:pt x="55877" y="0"/>
                  </a:lnTo>
                  <a:lnTo>
                    <a:pt x="75137" y="190"/>
                  </a:lnTo>
                  <a:lnTo>
                    <a:pt x="92276" y="7293"/>
                  </a:lnTo>
                  <a:lnTo>
                    <a:pt x="100122" y="12463"/>
                  </a:lnTo>
                  <a:lnTo>
                    <a:pt x="111959" y="27566"/>
                  </a:lnTo>
                  <a:lnTo>
                    <a:pt x="136532" y="86392"/>
                  </a:lnTo>
                  <a:lnTo>
                    <a:pt x="141399" y="104877"/>
                  </a:lnTo>
                  <a:lnTo>
                    <a:pt x="136871" y="128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20072" y="521587"/>
              <a:ext cx="165152" cy="131180"/>
            </a:xfrm>
            <a:custGeom>
              <a:avLst/>
              <a:gdLst/>
              <a:ahLst/>
              <a:cxnLst/>
              <a:rect l="0" t="0" r="0" b="0"/>
              <a:pathLst>
                <a:path w="165152" h="131180">
                  <a:moveTo>
                    <a:pt x="80922" y="57480"/>
                  </a:moveTo>
                  <a:lnTo>
                    <a:pt x="86512" y="40712"/>
                  </a:lnTo>
                  <a:lnTo>
                    <a:pt x="86136" y="23121"/>
                  </a:lnTo>
                  <a:lnTo>
                    <a:pt x="84398" y="13517"/>
                  </a:lnTo>
                  <a:lnTo>
                    <a:pt x="78560" y="7114"/>
                  </a:lnTo>
                  <a:lnTo>
                    <a:pt x="59595" y="0"/>
                  </a:lnTo>
                  <a:lnTo>
                    <a:pt x="38689" y="3078"/>
                  </a:lnTo>
                  <a:lnTo>
                    <a:pt x="28200" y="7174"/>
                  </a:lnTo>
                  <a:lnTo>
                    <a:pt x="13427" y="21084"/>
                  </a:lnTo>
                  <a:lnTo>
                    <a:pt x="7849" y="29706"/>
                  </a:lnTo>
                  <a:lnTo>
                    <a:pt x="0" y="64198"/>
                  </a:lnTo>
                  <a:lnTo>
                    <a:pt x="4403" y="84253"/>
                  </a:lnTo>
                  <a:lnTo>
                    <a:pt x="8852" y="92876"/>
                  </a:lnTo>
                  <a:lnTo>
                    <a:pt x="23155" y="105577"/>
                  </a:lnTo>
                  <a:lnTo>
                    <a:pt x="31882" y="110601"/>
                  </a:lnTo>
                  <a:lnTo>
                    <a:pt x="40040" y="111612"/>
                  </a:lnTo>
                  <a:lnTo>
                    <a:pt x="55344" y="106495"/>
                  </a:lnTo>
                  <a:lnTo>
                    <a:pt x="66824" y="93302"/>
                  </a:lnTo>
                  <a:lnTo>
                    <a:pt x="71524" y="84871"/>
                  </a:lnTo>
                  <a:lnTo>
                    <a:pt x="76996" y="81590"/>
                  </a:lnTo>
                  <a:lnTo>
                    <a:pt x="82985" y="81742"/>
                  </a:lnTo>
                  <a:lnTo>
                    <a:pt x="95877" y="88150"/>
                  </a:lnTo>
                  <a:lnTo>
                    <a:pt x="137155" y="122357"/>
                  </a:lnTo>
                  <a:lnTo>
                    <a:pt x="165151" y="131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53637" y="326383"/>
              <a:ext cx="52643" cy="294799"/>
            </a:xfrm>
            <a:custGeom>
              <a:avLst/>
              <a:gdLst/>
              <a:ahLst/>
              <a:cxnLst/>
              <a:rect l="0" t="0" r="0" b="0"/>
              <a:pathLst>
                <a:path w="52643" h="294799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1667" y="147997"/>
                  </a:lnTo>
                  <a:lnTo>
                    <a:pt x="42138" y="197099"/>
                  </a:lnTo>
                  <a:lnTo>
                    <a:pt x="50568" y="255612"/>
                  </a:lnTo>
                  <a:lnTo>
                    <a:pt x="5264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203737" y="312041"/>
              <a:ext cx="102626" cy="309141"/>
            </a:xfrm>
            <a:custGeom>
              <a:avLst/>
              <a:gdLst/>
              <a:ahLst/>
              <a:cxnLst/>
              <a:rect l="0" t="0" r="0" b="0"/>
              <a:pathLst>
                <a:path w="102626" h="309141">
                  <a:moveTo>
                    <a:pt x="60511" y="309140"/>
                  </a:moveTo>
                  <a:lnTo>
                    <a:pt x="42553" y="245712"/>
                  </a:lnTo>
                  <a:lnTo>
                    <a:pt x="19773" y="187703"/>
                  </a:lnTo>
                  <a:lnTo>
                    <a:pt x="9051" y="134417"/>
                  </a:lnTo>
                  <a:lnTo>
                    <a:pt x="0" y="82644"/>
                  </a:lnTo>
                  <a:lnTo>
                    <a:pt x="862" y="54057"/>
                  </a:lnTo>
                  <a:lnTo>
                    <a:pt x="9044" y="33553"/>
                  </a:lnTo>
                  <a:lnTo>
                    <a:pt x="23599" y="19761"/>
                  </a:lnTo>
                  <a:lnTo>
                    <a:pt x="61539" y="1374"/>
                  </a:lnTo>
                  <a:lnTo>
                    <a:pt x="78906" y="0"/>
                  </a:lnTo>
                  <a:lnTo>
                    <a:pt x="102625" y="3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69492" y="48431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9393" y="8334"/>
                  </a:lnTo>
                  <a:lnTo>
                    <a:pt x="36659" y="1141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359005" y="536953"/>
              <a:ext cx="1" cy="63172"/>
            </a:xfrm>
            <a:custGeom>
              <a:avLst/>
              <a:gdLst/>
              <a:ahLst/>
              <a:cxnLst/>
              <a:rect l="0" t="0" r="0" b="0"/>
              <a:pathLst>
                <a:path w="1" h="63172">
                  <a:moveTo>
                    <a:pt x="0" y="0"/>
                  </a:move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48477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11647" y="500545"/>
              <a:ext cx="141401" cy="264570"/>
            </a:xfrm>
            <a:custGeom>
              <a:avLst/>
              <a:gdLst/>
              <a:ahLst/>
              <a:cxnLst/>
              <a:rect l="0" t="0" r="0" b="0"/>
              <a:pathLst>
                <a:path w="141401" h="264570">
                  <a:moveTo>
                    <a:pt x="63171" y="67993"/>
                  </a:moveTo>
                  <a:lnTo>
                    <a:pt x="79939" y="62404"/>
                  </a:lnTo>
                  <a:lnTo>
                    <a:pt x="91291" y="50301"/>
                  </a:lnTo>
                  <a:lnTo>
                    <a:pt x="95956" y="42161"/>
                  </a:lnTo>
                  <a:lnTo>
                    <a:pt x="98019" y="23757"/>
                  </a:lnTo>
                  <a:lnTo>
                    <a:pt x="96932" y="13936"/>
                  </a:lnTo>
                  <a:lnTo>
                    <a:pt x="91527" y="7389"/>
                  </a:lnTo>
                  <a:lnTo>
                    <a:pt x="73044" y="114"/>
                  </a:lnTo>
                  <a:lnTo>
                    <a:pt x="52352" y="0"/>
                  </a:lnTo>
                  <a:lnTo>
                    <a:pt x="41920" y="1608"/>
                  </a:lnTo>
                  <a:lnTo>
                    <a:pt x="34966" y="7358"/>
                  </a:lnTo>
                  <a:lnTo>
                    <a:pt x="27239" y="26227"/>
                  </a:lnTo>
                  <a:lnTo>
                    <a:pt x="26924" y="47091"/>
                  </a:lnTo>
                  <a:lnTo>
                    <a:pt x="28478" y="57568"/>
                  </a:lnTo>
                  <a:lnTo>
                    <a:pt x="39563" y="75448"/>
                  </a:lnTo>
                  <a:lnTo>
                    <a:pt x="47433" y="83492"/>
                  </a:lnTo>
                  <a:lnTo>
                    <a:pt x="56189" y="87684"/>
                  </a:lnTo>
                  <a:lnTo>
                    <a:pt x="84109" y="91505"/>
                  </a:lnTo>
                  <a:lnTo>
                    <a:pt x="100163" y="100280"/>
                  </a:lnTo>
                  <a:lnTo>
                    <a:pt x="111977" y="118218"/>
                  </a:lnTo>
                  <a:lnTo>
                    <a:pt x="132856" y="174130"/>
                  </a:lnTo>
                  <a:lnTo>
                    <a:pt x="141400" y="212005"/>
                  </a:lnTo>
                  <a:lnTo>
                    <a:pt x="139664" y="234944"/>
                  </a:lnTo>
                  <a:lnTo>
                    <a:pt x="135223" y="243635"/>
                  </a:lnTo>
                  <a:lnTo>
                    <a:pt x="120931" y="256410"/>
                  </a:lnTo>
                  <a:lnTo>
                    <a:pt x="99761" y="262868"/>
                  </a:lnTo>
                  <a:lnTo>
                    <a:pt x="75924" y="264569"/>
                  </a:lnTo>
                  <a:lnTo>
                    <a:pt x="32025" y="259248"/>
                  </a:lnTo>
                  <a:lnTo>
                    <a:pt x="0" y="2575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548517" y="494839"/>
              <a:ext cx="109425" cy="118077"/>
            </a:xfrm>
            <a:custGeom>
              <a:avLst/>
              <a:gdLst/>
              <a:ahLst/>
              <a:cxnLst/>
              <a:rect l="0" t="0" r="0" b="0"/>
              <a:pathLst>
                <a:path w="109425" h="118077">
                  <a:moveTo>
                    <a:pt x="0" y="0"/>
                  </a:moveTo>
                  <a:lnTo>
                    <a:pt x="0" y="58617"/>
                  </a:lnTo>
                  <a:lnTo>
                    <a:pt x="11179" y="93407"/>
                  </a:lnTo>
                  <a:lnTo>
                    <a:pt x="26026" y="108975"/>
                  </a:lnTo>
                  <a:lnTo>
                    <a:pt x="34898" y="114764"/>
                  </a:lnTo>
                  <a:lnTo>
                    <a:pt x="54115" y="118076"/>
                  </a:lnTo>
                  <a:lnTo>
                    <a:pt x="64153" y="117322"/>
                  </a:lnTo>
                  <a:lnTo>
                    <a:pt x="72015" y="113310"/>
                  </a:lnTo>
                  <a:lnTo>
                    <a:pt x="83870" y="99493"/>
                  </a:lnTo>
                  <a:lnTo>
                    <a:pt x="108455" y="41605"/>
                  </a:lnTo>
                  <a:lnTo>
                    <a:pt x="109424" y="2395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95917" y="494839"/>
              <a:ext cx="105286" cy="102901"/>
            </a:xfrm>
            <a:custGeom>
              <a:avLst/>
              <a:gdLst/>
              <a:ahLst/>
              <a:cxnLst/>
              <a:rect l="0" t="0" r="0" b="0"/>
              <a:pathLst>
                <a:path w="105286" h="102901">
                  <a:moveTo>
                    <a:pt x="0" y="42114"/>
                  </a:moveTo>
                  <a:lnTo>
                    <a:pt x="49498" y="101707"/>
                  </a:lnTo>
                  <a:lnTo>
                    <a:pt x="51716" y="102900"/>
                  </a:lnTo>
                  <a:lnTo>
                    <a:pt x="27971" y="41199"/>
                  </a:lnTo>
                  <a:lnTo>
                    <a:pt x="28006" y="32145"/>
                  </a:lnTo>
                  <a:lnTo>
                    <a:pt x="34284" y="15847"/>
                  </a:lnTo>
                  <a:lnTo>
                    <a:pt x="41573" y="10564"/>
                  </a:lnTo>
                  <a:lnTo>
                    <a:pt x="71849" y="313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53207" y="480198"/>
              <a:ext cx="95395" cy="111748"/>
            </a:xfrm>
            <a:custGeom>
              <a:avLst/>
              <a:gdLst/>
              <a:ahLst/>
              <a:cxnLst/>
              <a:rect l="0" t="0" r="0" b="0"/>
              <a:pathLst>
                <a:path w="95395" h="111748">
                  <a:moveTo>
                    <a:pt x="21694" y="56755"/>
                  </a:moveTo>
                  <a:lnTo>
                    <a:pt x="65657" y="42101"/>
                  </a:lnTo>
                  <a:lnTo>
                    <a:pt x="70890" y="35287"/>
                  </a:lnTo>
                  <a:lnTo>
                    <a:pt x="73585" y="15238"/>
                  </a:lnTo>
                  <a:lnTo>
                    <a:pt x="69156" y="8020"/>
                  </a:lnTo>
                  <a:lnTo>
                    <a:pt x="61524" y="3208"/>
                  </a:lnTo>
                  <a:lnTo>
                    <a:pt x="51757" y="0"/>
                  </a:lnTo>
                  <a:lnTo>
                    <a:pt x="42906" y="201"/>
                  </a:lnTo>
                  <a:lnTo>
                    <a:pt x="26832" y="6663"/>
                  </a:lnTo>
                  <a:lnTo>
                    <a:pt x="4629" y="23456"/>
                  </a:lnTo>
                  <a:lnTo>
                    <a:pt x="959" y="32216"/>
                  </a:lnTo>
                  <a:lnTo>
                    <a:pt x="0" y="54427"/>
                  </a:lnTo>
                  <a:lnTo>
                    <a:pt x="11627" y="87651"/>
                  </a:lnTo>
                  <a:lnTo>
                    <a:pt x="26579" y="102852"/>
                  </a:lnTo>
                  <a:lnTo>
                    <a:pt x="35479" y="108543"/>
                  </a:lnTo>
                  <a:lnTo>
                    <a:pt x="54727" y="111747"/>
                  </a:lnTo>
                  <a:lnTo>
                    <a:pt x="95394" y="109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22408" y="468193"/>
              <a:ext cx="95495" cy="152989"/>
            </a:xfrm>
            <a:custGeom>
              <a:avLst/>
              <a:gdLst/>
              <a:ahLst/>
              <a:cxnLst/>
              <a:rect l="0" t="0" r="0" b="0"/>
              <a:pathLst>
                <a:path w="95495" h="152989">
                  <a:moveTo>
                    <a:pt x="84120" y="5589"/>
                  </a:moveTo>
                  <a:lnTo>
                    <a:pt x="67352" y="0"/>
                  </a:lnTo>
                  <a:lnTo>
                    <a:pt x="34568" y="2113"/>
                  </a:lnTo>
                  <a:lnTo>
                    <a:pt x="14914" y="10283"/>
                  </a:lnTo>
                  <a:lnTo>
                    <a:pt x="6397" y="15737"/>
                  </a:lnTo>
                  <a:lnTo>
                    <a:pt x="1889" y="22883"/>
                  </a:lnTo>
                  <a:lnTo>
                    <a:pt x="0" y="40181"/>
                  </a:lnTo>
                  <a:lnTo>
                    <a:pt x="3473" y="47368"/>
                  </a:lnTo>
                  <a:lnTo>
                    <a:pt x="16691" y="58472"/>
                  </a:lnTo>
                  <a:lnTo>
                    <a:pt x="74143" y="82511"/>
                  </a:lnTo>
                  <a:lnTo>
                    <a:pt x="88654" y="95928"/>
                  </a:lnTo>
                  <a:lnTo>
                    <a:pt x="94162" y="104420"/>
                  </a:lnTo>
                  <a:lnTo>
                    <a:pt x="95494" y="112420"/>
                  </a:lnTo>
                  <a:lnTo>
                    <a:pt x="94042" y="120094"/>
                  </a:lnTo>
                  <a:lnTo>
                    <a:pt x="90735" y="127549"/>
                  </a:lnTo>
                  <a:lnTo>
                    <a:pt x="74582" y="138952"/>
                  </a:lnTo>
                  <a:lnTo>
                    <a:pt x="45419" y="148829"/>
                  </a:lnTo>
                  <a:lnTo>
                    <a:pt x="20949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469437" y="263212"/>
            <a:ext cx="2690356" cy="463876"/>
            <a:chOff x="6469437" y="263212"/>
            <a:chExt cx="2690356" cy="463876"/>
          </a:xfrm>
        </p:grpSpPr>
        <p:sp>
          <p:nvSpPr>
            <p:cNvPr id="41" name="Freeform 40"/>
            <p:cNvSpPr/>
            <p:nvPr/>
          </p:nvSpPr>
          <p:spPr>
            <a:xfrm>
              <a:off x="6469437" y="410611"/>
              <a:ext cx="248883" cy="169365"/>
            </a:xfrm>
            <a:custGeom>
              <a:avLst/>
              <a:gdLst/>
              <a:ahLst/>
              <a:cxnLst/>
              <a:rect l="0" t="0" r="0" b="0"/>
              <a:pathLst>
                <a:path w="248883" h="169365">
                  <a:moveTo>
                    <a:pt x="5589" y="0"/>
                  </a:moveTo>
                  <a:lnTo>
                    <a:pt x="0" y="16768"/>
                  </a:lnTo>
                  <a:lnTo>
                    <a:pt x="4441" y="69516"/>
                  </a:lnTo>
                  <a:lnTo>
                    <a:pt x="16584" y="123089"/>
                  </a:lnTo>
                  <a:lnTo>
                    <a:pt x="24513" y="144783"/>
                  </a:lnTo>
                  <a:lnTo>
                    <a:pt x="35837" y="162224"/>
                  </a:lnTo>
                  <a:lnTo>
                    <a:pt x="43301" y="166641"/>
                  </a:lnTo>
                  <a:lnTo>
                    <a:pt x="60954" y="168429"/>
                  </a:lnTo>
                  <a:lnTo>
                    <a:pt x="68236" y="164929"/>
                  </a:lnTo>
                  <a:lnTo>
                    <a:pt x="79445" y="151680"/>
                  </a:lnTo>
                  <a:lnTo>
                    <a:pt x="92333" y="124491"/>
                  </a:lnTo>
                  <a:lnTo>
                    <a:pt x="97343" y="121598"/>
                  </a:lnTo>
                  <a:lnTo>
                    <a:pt x="103023" y="123180"/>
                  </a:lnTo>
                  <a:lnTo>
                    <a:pt x="149634" y="165378"/>
                  </a:lnTo>
                  <a:lnTo>
                    <a:pt x="158941" y="168743"/>
                  </a:lnTo>
                  <a:lnTo>
                    <a:pt x="181760" y="169364"/>
                  </a:lnTo>
                  <a:lnTo>
                    <a:pt x="201260" y="162620"/>
                  </a:lnTo>
                  <a:lnTo>
                    <a:pt x="209736" y="157546"/>
                  </a:lnTo>
                  <a:lnTo>
                    <a:pt x="222273" y="139431"/>
                  </a:lnTo>
                  <a:lnTo>
                    <a:pt x="248549" y="77329"/>
                  </a:lnTo>
                  <a:lnTo>
                    <a:pt x="248882" y="54256"/>
                  </a:lnTo>
                  <a:lnTo>
                    <a:pt x="245131" y="41661"/>
                  </a:lnTo>
                  <a:lnTo>
                    <a:pt x="237216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11938" y="452725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5589" y="62092"/>
                  </a:lnTo>
                  <a:lnTo>
                    <a:pt x="18211" y="10943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864580" y="3684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90922" y="36849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335" y="17688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38280" y="463253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9"/>
                  </a:lnTo>
                  <a:lnTo>
                    <a:pt x="2612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077345" y="284269"/>
              <a:ext cx="155733" cy="284270"/>
            </a:xfrm>
            <a:custGeom>
              <a:avLst/>
              <a:gdLst/>
              <a:ahLst/>
              <a:cxnLst/>
              <a:rect l="0" t="0" r="0" b="0"/>
              <a:pathLst>
                <a:path w="155733" h="28427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7281" y="194645"/>
                  </a:lnTo>
                  <a:lnTo>
                    <a:pt x="26987" y="255093"/>
                  </a:lnTo>
                  <a:lnTo>
                    <a:pt x="27153" y="273642"/>
                  </a:lnTo>
                  <a:lnTo>
                    <a:pt x="25559" y="273675"/>
                  </a:lnTo>
                  <a:lnTo>
                    <a:pt x="23327" y="270187"/>
                  </a:lnTo>
                  <a:lnTo>
                    <a:pt x="25774" y="242922"/>
                  </a:lnTo>
                  <a:lnTo>
                    <a:pt x="38252" y="201363"/>
                  </a:lnTo>
                  <a:lnTo>
                    <a:pt x="49317" y="184641"/>
                  </a:lnTo>
                  <a:lnTo>
                    <a:pt x="57883" y="180416"/>
                  </a:lnTo>
                  <a:lnTo>
                    <a:pt x="79878" y="178841"/>
                  </a:lnTo>
                  <a:lnTo>
                    <a:pt x="99013" y="185160"/>
                  </a:lnTo>
                  <a:lnTo>
                    <a:pt x="130361" y="208280"/>
                  </a:lnTo>
                  <a:lnTo>
                    <a:pt x="146395" y="234068"/>
                  </a:lnTo>
                  <a:lnTo>
                    <a:pt x="155732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46496" y="263212"/>
              <a:ext cx="213008" cy="313064"/>
            </a:xfrm>
            <a:custGeom>
              <a:avLst/>
              <a:gdLst/>
              <a:ahLst/>
              <a:cxnLst/>
              <a:rect l="0" t="0" r="0" b="0"/>
              <a:pathLst>
                <a:path w="213008" h="313064">
                  <a:moveTo>
                    <a:pt x="44550" y="0"/>
                  </a:moveTo>
                  <a:lnTo>
                    <a:pt x="36217" y="37478"/>
                  </a:lnTo>
                  <a:lnTo>
                    <a:pt x="25906" y="94146"/>
                  </a:lnTo>
                  <a:lnTo>
                    <a:pt x="19496" y="115542"/>
                  </a:lnTo>
                  <a:lnTo>
                    <a:pt x="17319" y="117972"/>
                  </a:lnTo>
                  <a:lnTo>
                    <a:pt x="15867" y="114913"/>
                  </a:lnTo>
                  <a:lnTo>
                    <a:pt x="14900" y="108194"/>
                  </a:lnTo>
                  <a:lnTo>
                    <a:pt x="20064" y="91370"/>
                  </a:lnTo>
                  <a:lnTo>
                    <a:pt x="55702" y="34408"/>
                  </a:lnTo>
                  <a:lnTo>
                    <a:pt x="62513" y="26448"/>
                  </a:lnTo>
                  <a:lnTo>
                    <a:pt x="71733" y="22311"/>
                  </a:lnTo>
                  <a:lnTo>
                    <a:pt x="94456" y="20835"/>
                  </a:lnTo>
                  <a:lnTo>
                    <a:pt x="113914" y="27197"/>
                  </a:lnTo>
                  <a:lnTo>
                    <a:pt x="122379" y="32169"/>
                  </a:lnTo>
                  <a:lnTo>
                    <a:pt x="134903" y="47053"/>
                  </a:lnTo>
                  <a:lnTo>
                    <a:pt x="162340" y="96577"/>
                  </a:lnTo>
                  <a:lnTo>
                    <a:pt x="167188" y="134940"/>
                  </a:lnTo>
                  <a:lnTo>
                    <a:pt x="155905" y="198170"/>
                  </a:lnTo>
                  <a:lnTo>
                    <a:pt x="134223" y="247851"/>
                  </a:lnTo>
                  <a:lnTo>
                    <a:pt x="100496" y="290190"/>
                  </a:lnTo>
                  <a:lnTo>
                    <a:pt x="73995" y="306431"/>
                  </a:lnTo>
                  <a:lnTo>
                    <a:pt x="38327" y="313063"/>
                  </a:lnTo>
                  <a:lnTo>
                    <a:pt x="28703" y="310484"/>
                  </a:lnTo>
                  <a:lnTo>
                    <a:pt x="21118" y="305255"/>
                  </a:lnTo>
                  <a:lnTo>
                    <a:pt x="9569" y="290087"/>
                  </a:lnTo>
                  <a:lnTo>
                    <a:pt x="537" y="271647"/>
                  </a:lnTo>
                  <a:lnTo>
                    <a:pt x="0" y="262986"/>
                  </a:lnTo>
                  <a:lnTo>
                    <a:pt x="5643" y="247124"/>
                  </a:lnTo>
                  <a:lnTo>
                    <a:pt x="19070" y="235395"/>
                  </a:lnTo>
                  <a:lnTo>
                    <a:pt x="27563" y="230629"/>
                  </a:lnTo>
                  <a:lnTo>
                    <a:pt x="52598" y="228454"/>
                  </a:lnTo>
                  <a:lnTo>
                    <a:pt x="80882" y="232556"/>
                  </a:lnTo>
                  <a:lnTo>
                    <a:pt x="138545" y="255160"/>
                  </a:lnTo>
                  <a:lnTo>
                    <a:pt x="193943" y="262152"/>
                  </a:lnTo>
                  <a:lnTo>
                    <a:pt x="21300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81072" y="418932"/>
              <a:ext cx="160439" cy="308156"/>
            </a:xfrm>
            <a:custGeom>
              <a:avLst/>
              <a:gdLst/>
              <a:ahLst/>
              <a:cxnLst/>
              <a:rect l="0" t="0" r="0" b="0"/>
              <a:pathLst>
                <a:path w="160439" h="308156">
                  <a:moveTo>
                    <a:pt x="20586" y="107492"/>
                  </a:moveTo>
                  <a:lnTo>
                    <a:pt x="20586" y="156423"/>
                  </a:lnTo>
                  <a:lnTo>
                    <a:pt x="20586" y="204269"/>
                  </a:lnTo>
                  <a:lnTo>
                    <a:pt x="20586" y="267249"/>
                  </a:lnTo>
                  <a:lnTo>
                    <a:pt x="14997" y="304956"/>
                  </a:lnTo>
                  <a:lnTo>
                    <a:pt x="13350" y="308155"/>
                  </a:lnTo>
                  <a:lnTo>
                    <a:pt x="12253" y="305608"/>
                  </a:lnTo>
                  <a:lnTo>
                    <a:pt x="1916" y="242345"/>
                  </a:lnTo>
                  <a:lnTo>
                    <a:pt x="0" y="187812"/>
                  </a:lnTo>
                  <a:lnTo>
                    <a:pt x="791" y="125914"/>
                  </a:lnTo>
                  <a:lnTo>
                    <a:pt x="7881" y="74347"/>
                  </a:lnTo>
                  <a:lnTo>
                    <a:pt x="11430" y="48307"/>
                  </a:lnTo>
                  <a:lnTo>
                    <a:pt x="20806" y="25036"/>
                  </a:lnTo>
                  <a:lnTo>
                    <a:pt x="35892" y="9234"/>
                  </a:lnTo>
                  <a:lnTo>
                    <a:pt x="44828" y="3382"/>
                  </a:lnTo>
                  <a:lnTo>
                    <a:pt x="64116" y="0"/>
                  </a:lnTo>
                  <a:lnTo>
                    <a:pt x="105094" y="7361"/>
                  </a:lnTo>
                  <a:lnTo>
                    <a:pt x="130893" y="22322"/>
                  </a:lnTo>
                  <a:lnTo>
                    <a:pt x="142921" y="41173"/>
                  </a:lnTo>
                  <a:lnTo>
                    <a:pt x="160175" y="85813"/>
                  </a:lnTo>
                  <a:lnTo>
                    <a:pt x="160438" y="95379"/>
                  </a:lnTo>
                  <a:lnTo>
                    <a:pt x="154492" y="112247"/>
                  </a:lnTo>
                  <a:lnTo>
                    <a:pt x="137811" y="124424"/>
                  </a:lnTo>
                  <a:lnTo>
                    <a:pt x="126812" y="129308"/>
                  </a:lnTo>
                  <a:lnTo>
                    <a:pt x="105232" y="131616"/>
                  </a:lnTo>
                  <a:lnTo>
                    <a:pt x="62700" y="1285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183691" y="422325"/>
              <a:ext cx="175936" cy="125157"/>
            </a:xfrm>
            <a:custGeom>
              <a:avLst/>
              <a:gdLst/>
              <a:ahLst/>
              <a:cxnLst/>
              <a:rect l="0" t="0" r="0" b="0"/>
              <a:pathLst>
                <a:path w="175936" h="125157">
                  <a:moveTo>
                    <a:pt x="102236" y="61985"/>
                  </a:moveTo>
                  <a:lnTo>
                    <a:pt x="102236" y="39629"/>
                  </a:lnTo>
                  <a:lnTo>
                    <a:pt x="91058" y="8958"/>
                  </a:lnTo>
                  <a:lnTo>
                    <a:pt x="81916" y="3237"/>
                  </a:lnTo>
                  <a:lnTo>
                    <a:pt x="56160" y="0"/>
                  </a:lnTo>
                  <a:lnTo>
                    <a:pt x="44612" y="3114"/>
                  </a:lnTo>
                  <a:lnTo>
                    <a:pt x="25543" y="15933"/>
                  </a:lnTo>
                  <a:lnTo>
                    <a:pt x="12388" y="36449"/>
                  </a:lnTo>
                  <a:lnTo>
                    <a:pt x="3812" y="61164"/>
                  </a:lnTo>
                  <a:lnTo>
                    <a:pt x="0" y="87747"/>
                  </a:lnTo>
                  <a:lnTo>
                    <a:pt x="4546" y="108920"/>
                  </a:lnTo>
                  <a:lnTo>
                    <a:pt x="9033" y="117841"/>
                  </a:lnTo>
                  <a:lnTo>
                    <a:pt x="15534" y="122619"/>
                  </a:lnTo>
                  <a:lnTo>
                    <a:pt x="23378" y="124635"/>
                  </a:lnTo>
                  <a:lnTo>
                    <a:pt x="32116" y="124809"/>
                  </a:lnTo>
                  <a:lnTo>
                    <a:pt x="48065" y="118763"/>
                  </a:lnTo>
                  <a:lnTo>
                    <a:pt x="55594" y="113875"/>
                  </a:lnTo>
                  <a:lnTo>
                    <a:pt x="67079" y="99085"/>
                  </a:lnTo>
                  <a:lnTo>
                    <a:pt x="83984" y="60995"/>
                  </a:lnTo>
                  <a:lnTo>
                    <a:pt x="86559" y="60155"/>
                  </a:lnTo>
                  <a:lnTo>
                    <a:pt x="96929" y="91476"/>
                  </a:lnTo>
                  <a:lnTo>
                    <a:pt x="102208" y="99193"/>
                  </a:lnTo>
                  <a:lnTo>
                    <a:pt x="117431" y="110888"/>
                  </a:lnTo>
                  <a:lnTo>
                    <a:pt x="135896" y="118815"/>
                  </a:lnTo>
                  <a:lnTo>
                    <a:pt x="175935" y="125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380684" y="435077"/>
              <a:ext cx="147400" cy="135783"/>
            </a:xfrm>
            <a:custGeom>
              <a:avLst/>
              <a:gdLst/>
              <a:ahLst/>
              <a:cxnLst/>
              <a:rect l="0" t="0" r="0" b="0"/>
              <a:pathLst>
                <a:path w="147400" h="135783">
                  <a:moveTo>
                    <a:pt x="0" y="28176"/>
                  </a:moveTo>
                  <a:lnTo>
                    <a:pt x="11453" y="82321"/>
                  </a:lnTo>
                  <a:lnTo>
                    <a:pt x="25857" y="135782"/>
                  </a:lnTo>
                  <a:lnTo>
                    <a:pt x="23971" y="130983"/>
                  </a:lnTo>
                  <a:lnTo>
                    <a:pt x="15567" y="84835"/>
                  </a:lnTo>
                  <a:lnTo>
                    <a:pt x="17837" y="61547"/>
                  </a:lnTo>
                  <a:lnTo>
                    <a:pt x="31281" y="28705"/>
                  </a:lnTo>
                  <a:lnTo>
                    <a:pt x="46658" y="13594"/>
                  </a:lnTo>
                  <a:lnTo>
                    <a:pt x="66360" y="4148"/>
                  </a:lnTo>
                  <a:lnTo>
                    <a:pt x="102590" y="0"/>
                  </a:lnTo>
                  <a:lnTo>
                    <a:pt x="147399" y="7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561804" y="461027"/>
              <a:ext cx="155793" cy="107512"/>
            </a:xfrm>
            <a:custGeom>
              <a:avLst/>
              <a:gdLst/>
              <a:ahLst/>
              <a:cxnLst/>
              <a:rect l="0" t="0" r="0" b="0"/>
              <a:pathLst>
                <a:path w="155793" h="107512">
                  <a:moveTo>
                    <a:pt x="61035" y="65397"/>
                  </a:moveTo>
                  <a:lnTo>
                    <a:pt x="72213" y="54219"/>
                  </a:lnTo>
                  <a:lnTo>
                    <a:pt x="74337" y="46247"/>
                  </a:lnTo>
                  <a:lnTo>
                    <a:pt x="73576" y="24911"/>
                  </a:lnTo>
                  <a:lnTo>
                    <a:pt x="69396" y="16179"/>
                  </a:lnTo>
                  <a:lnTo>
                    <a:pt x="55393" y="3358"/>
                  </a:lnTo>
                  <a:lnTo>
                    <a:pt x="34351" y="0"/>
                  </a:lnTo>
                  <a:lnTo>
                    <a:pt x="22189" y="742"/>
                  </a:lnTo>
                  <a:lnTo>
                    <a:pt x="14081" y="7086"/>
                  </a:lnTo>
                  <a:lnTo>
                    <a:pt x="5072" y="29733"/>
                  </a:lnTo>
                  <a:lnTo>
                    <a:pt x="0" y="69778"/>
                  </a:lnTo>
                  <a:lnTo>
                    <a:pt x="5052" y="91131"/>
                  </a:lnTo>
                  <a:lnTo>
                    <a:pt x="9675" y="100101"/>
                  </a:lnTo>
                  <a:lnTo>
                    <a:pt x="16266" y="104910"/>
                  </a:lnTo>
                  <a:lnTo>
                    <a:pt x="24171" y="106947"/>
                  </a:lnTo>
                  <a:lnTo>
                    <a:pt x="32949" y="107135"/>
                  </a:lnTo>
                  <a:lnTo>
                    <a:pt x="39972" y="103751"/>
                  </a:lnTo>
                  <a:lnTo>
                    <a:pt x="69208" y="63516"/>
                  </a:lnTo>
                  <a:lnTo>
                    <a:pt x="74673" y="60633"/>
                  </a:lnTo>
                  <a:lnTo>
                    <a:pt x="79485" y="62221"/>
                  </a:lnTo>
                  <a:lnTo>
                    <a:pt x="106794" y="84397"/>
                  </a:lnTo>
                  <a:lnTo>
                    <a:pt x="155792" y="107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749181" y="263212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554" y="217943"/>
                  </a:lnTo>
                  <a:lnTo>
                    <a:pt x="10337" y="270691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864995" y="273740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6667"/>
                  </a:lnTo>
                  <a:lnTo>
                    <a:pt x="9878" y="220569"/>
                  </a:lnTo>
                  <a:lnTo>
                    <a:pt x="13455" y="26110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917637" y="415547"/>
              <a:ext cx="157929" cy="167909"/>
            </a:xfrm>
            <a:custGeom>
              <a:avLst/>
              <a:gdLst/>
              <a:ahLst/>
              <a:cxnLst/>
              <a:rect l="0" t="0" r="0" b="0"/>
              <a:pathLst>
                <a:path w="157929" h="167909">
                  <a:moveTo>
                    <a:pt x="0" y="110877"/>
                  </a:moveTo>
                  <a:lnTo>
                    <a:pt x="11179" y="99699"/>
                  </a:lnTo>
                  <a:lnTo>
                    <a:pt x="40487" y="87158"/>
                  </a:lnTo>
                  <a:lnTo>
                    <a:pt x="102875" y="74089"/>
                  </a:lnTo>
                  <a:lnTo>
                    <a:pt x="114207" y="68804"/>
                  </a:lnTo>
                  <a:lnTo>
                    <a:pt x="121761" y="60602"/>
                  </a:lnTo>
                  <a:lnTo>
                    <a:pt x="130155" y="39010"/>
                  </a:lnTo>
                  <a:lnTo>
                    <a:pt x="128884" y="29040"/>
                  </a:lnTo>
                  <a:lnTo>
                    <a:pt x="118113" y="11724"/>
                  </a:lnTo>
                  <a:lnTo>
                    <a:pt x="95389" y="2469"/>
                  </a:lnTo>
                  <a:lnTo>
                    <a:pt x="81140" y="0"/>
                  </a:lnTo>
                  <a:lnTo>
                    <a:pt x="59070" y="3497"/>
                  </a:lnTo>
                  <a:lnTo>
                    <a:pt x="49908" y="7705"/>
                  </a:lnTo>
                  <a:lnTo>
                    <a:pt x="36610" y="21739"/>
                  </a:lnTo>
                  <a:lnTo>
                    <a:pt x="27969" y="40845"/>
                  </a:lnTo>
                  <a:lnTo>
                    <a:pt x="24129" y="64934"/>
                  </a:lnTo>
                  <a:lnTo>
                    <a:pt x="28661" y="84999"/>
                  </a:lnTo>
                  <a:lnTo>
                    <a:pt x="55505" y="142964"/>
                  </a:lnTo>
                  <a:lnTo>
                    <a:pt x="61570" y="153325"/>
                  </a:lnTo>
                  <a:lnTo>
                    <a:pt x="70293" y="160233"/>
                  </a:lnTo>
                  <a:lnTo>
                    <a:pt x="92463" y="167908"/>
                  </a:lnTo>
                  <a:lnTo>
                    <a:pt x="114794" y="165080"/>
                  </a:lnTo>
                  <a:lnTo>
                    <a:pt x="157928" y="1529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138735" y="26321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7236" y="27556"/>
                  </a:lnTo>
                  <a:lnTo>
                    <a:pt x="9879" y="83779"/>
                  </a:lnTo>
                  <a:lnTo>
                    <a:pt x="4378" y="147123"/>
                  </a:lnTo>
                  <a:lnTo>
                    <a:pt x="8967" y="206919"/>
                  </a:lnTo>
                  <a:lnTo>
                    <a:pt x="13186" y="265250"/>
                  </a:lnTo>
                  <a:lnTo>
                    <a:pt x="18725" y="32074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699931" y="894922"/>
            <a:ext cx="2595489" cy="523216"/>
            <a:chOff x="699931" y="894922"/>
            <a:chExt cx="2595489" cy="523216"/>
          </a:xfrm>
        </p:grpSpPr>
        <p:sp>
          <p:nvSpPr>
            <p:cNvPr id="57" name="Freeform 56"/>
            <p:cNvSpPr/>
            <p:nvPr/>
          </p:nvSpPr>
          <p:spPr>
            <a:xfrm>
              <a:off x="699931" y="1083980"/>
              <a:ext cx="226577" cy="232070"/>
            </a:xfrm>
            <a:custGeom>
              <a:avLst/>
              <a:gdLst/>
              <a:ahLst/>
              <a:cxnLst/>
              <a:rect l="0" t="0" r="0" b="0"/>
              <a:pathLst>
                <a:path w="226577" h="232070">
                  <a:moveTo>
                    <a:pt x="142348" y="63626"/>
                  </a:moveTo>
                  <a:lnTo>
                    <a:pt x="126707" y="45645"/>
                  </a:lnTo>
                  <a:lnTo>
                    <a:pt x="112498" y="20474"/>
                  </a:lnTo>
                  <a:lnTo>
                    <a:pt x="96326" y="5063"/>
                  </a:lnTo>
                  <a:lnTo>
                    <a:pt x="85930" y="1187"/>
                  </a:lnTo>
                  <a:lnTo>
                    <a:pt x="61902" y="0"/>
                  </a:lnTo>
                  <a:lnTo>
                    <a:pt x="51282" y="3661"/>
                  </a:lnTo>
                  <a:lnTo>
                    <a:pt x="33244" y="17088"/>
                  </a:lnTo>
                  <a:lnTo>
                    <a:pt x="15525" y="44377"/>
                  </a:lnTo>
                  <a:lnTo>
                    <a:pt x="3681" y="106902"/>
                  </a:lnTo>
                  <a:lnTo>
                    <a:pt x="0" y="134332"/>
                  </a:lnTo>
                  <a:lnTo>
                    <a:pt x="5675" y="174913"/>
                  </a:lnTo>
                  <a:lnTo>
                    <a:pt x="21654" y="208514"/>
                  </a:lnTo>
                  <a:lnTo>
                    <a:pt x="34504" y="225896"/>
                  </a:lnTo>
                  <a:lnTo>
                    <a:pt x="42376" y="230298"/>
                  </a:lnTo>
                  <a:lnTo>
                    <a:pt x="60482" y="232069"/>
                  </a:lnTo>
                  <a:lnTo>
                    <a:pt x="77107" y="225837"/>
                  </a:lnTo>
                  <a:lnTo>
                    <a:pt x="106844" y="202772"/>
                  </a:lnTo>
                  <a:lnTo>
                    <a:pt x="122600" y="176994"/>
                  </a:lnTo>
                  <a:lnTo>
                    <a:pt x="134677" y="141540"/>
                  </a:lnTo>
                  <a:lnTo>
                    <a:pt x="135819" y="118141"/>
                  </a:lnTo>
                  <a:lnTo>
                    <a:pt x="134767" y="94874"/>
                  </a:lnTo>
                  <a:lnTo>
                    <a:pt x="138412" y="63656"/>
                  </a:lnTo>
                  <a:lnTo>
                    <a:pt x="137385" y="63646"/>
                  </a:lnTo>
                  <a:lnTo>
                    <a:pt x="135530" y="67149"/>
                  </a:lnTo>
                  <a:lnTo>
                    <a:pt x="136588" y="80399"/>
                  </a:lnTo>
                  <a:lnTo>
                    <a:pt x="153295" y="137874"/>
                  </a:lnTo>
                  <a:lnTo>
                    <a:pt x="161252" y="157456"/>
                  </a:lnTo>
                  <a:lnTo>
                    <a:pt x="180055" y="181634"/>
                  </a:lnTo>
                  <a:lnTo>
                    <a:pt x="204993" y="201277"/>
                  </a:lnTo>
                  <a:lnTo>
                    <a:pt x="226576" y="2110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964062" y="1146228"/>
              <a:ext cx="141431" cy="159306"/>
            </a:xfrm>
            <a:custGeom>
              <a:avLst/>
              <a:gdLst/>
              <a:ahLst/>
              <a:cxnLst/>
              <a:rect l="0" t="0" r="0" b="0"/>
              <a:pathLst>
                <a:path w="141431" h="159306">
                  <a:moveTo>
                    <a:pt x="4559" y="32963"/>
                  </a:moveTo>
                  <a:lnTo>
                    <a:pt x="4559" y="91580"/>
                  </a:lnTo>
                  <a:lnTo>
                    <a:pt x="10625" y="129160"/>
                  </a:lnTo>
                  <a:lnTo>
                    <a:pt x="0" y="88193"/>
                  </a:lnTo>
                  <a:lnTo>
                    <a:pt x="1389" y="49198"/>
                  </a:lnTo>
                  <a:lnTo>
                    <a:pt x="9389" y="28090"/>
                  </a:lnTo>
                  <a:lnTo>
                    <a:pt x="14798" y="19186"/>
                  </a:lnTo>
                  <a:lnTo>
                    <a:pt x="30167" y="6173"/>
                  </a:lnTo>
                  <a:lnTo>
                    <a:pt x="39179" y="1065"/>
                  </a:lnTo>
                  <a:lnTo>
                    <a:pt x="47526" y="0"/>
                  </a:lnTo>
                  <a:lnTo>
                    <a:pt x="63040" y="5055"/>
                  </a:lnTo>
                  <a:lnTo>
                    <a:pt x="111820" y="46202"/>
                  </a:lnTo>
                  <a:lnTo>
                    <a:pt x="130837" y="81470"/>
                  </a:lnTo>
                  <a:lnTo>
                    <a:pt x="133602" y="107944"/>
                  </a:lnTo>
                  <a:lnTo>
                    <a:pt x="133272" y="131799"/>
                  </a:lnTo>
                  <a:lnTo>
                    <a:pt x="141430" y="1593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183173" y="939113"/>
              <a:ext cx="132890" cy="364592"/>
            </a:xfrm>
            <a:custGeom>
              <a:avLst/>
              <a:gdLst/>
              <a:ahLst/>
              <a:cxnLst/>
              <a:rect l="0" t="0" r="0" b="0"/>
              <a:pathLst>
                <a:path w="132890" h="364592">
                  <a:moveTo>
                    <a:pt x="80246" y="292721"/>
                  </a:moveTo>
                  <a:lnTo>
                    <a:pt x="77127" y="250029"/>
                  </a:lnTo>
                  <a:lnTo>
                    <a:pt x="74657" y="239693"/>
                  </a:lnTo>
                  <a:lnTo>
                    <a:pt x="69501" y="231633"/>
                  </a:lnTo>
                  <a:lnTo>
                    <a:pt x="54414" y="219557"/>
                  </a:lnTo>
                  <a:lnTo>
                    <a:pt x="46647" y="218209"/>
                  </a:lnTo>
                  <a:lnTo>
                    <a:pt x="39129" y="219649"/>
                  </a:lnTo>
                  <a:lnTo>
                    <a:pt x="31778" y="222949"/>
                  </a:lnTo>
                  <a:lnTo>
                    <a:pt x="10253" y="244362"/>
                  </a:lnTo>
                  <a:lnTo>
                    <a:pt x="2345" y="266159"/>
                  </a:lnTo>
                  <a:lnTo>
                    <a:pt x="0" y="291444"/>
                  </a:lnTo>
                  <a:lnTo>
                    <a:pt x="6427" y="330817"/>
                  </a:lnTo>
                  <a:lnTo>
                    <a:pt x="16632" y="354106"/>
                  </a:lnTo>
                  <a:lnTo>
                    <a:pt x="24969" y="360550"/>
                  </a:lnTo>
                  <a:lnTo>
                    <a:pt x="46710" y="364591"/>
                  </a:lnTo>
                  <a:lnTo>
                    <a:pt x="65731" y="359368"/>
                  </a:lnTo>
                  <a:lnTo>
                    <a:pt x="97006" y="336951"/>
                  </a:lnTo>
                  <a:lnTo>
                    <a:pt x="105243" y="317448"/>
                  </a:lnTo>
                  <a:lnTo>
                    <a:pt x="116119" y="261210"/>
                  </a:lnTo>
                  <a:lnTo>
                    <a:pt x="121127" y="201012"/>
                  </a:lnTo>
                  <a:lnTo>
                    <a:pt x="123165" y="152334"/>
                  </a:lnTo>
                  <a:lnTo>
                    <a:pt x="127502" y="96491"/>
                  </a:lnTo>
                  <a:lnTo>
                    <a:pt x="123376" y="45729"/>
                  </a:lnTo>
                  <a:lnTo>
                    <a:pt x="117072" y="4549"/>
                  </a:lnTo>
                  <a:lnTo>
                    <a:pt x="115325" y="0"/>
                  </a:lnTo>
                  <a:lnTo>
                    <a:pt x="114161" y="1647"/>
                  </a:lnTo>
                  <a:lnTo>
                    <a:pt x="106073" y="58725"/>
                  </a:lnTo>
                  <a:lnTo>
                    <a:pt x="113467" y="122064"/>
                  </a:lnTo>
                  <a:lnTo>
                    <a:pt x="119725" y="168846"/>
                  </a:lnTo>
                  <a:lnTo>
                    <a:pt x="127429" y="225878"/>
                  </a:lnTo>
                  <a:lnTo>
                    <a:pt x="132170" y="283803"/>
                  </a:lnTo>
                  <a:lnTo>
                    <a:pt x="132889" y="3032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1718831" y="1063726"/>
              <a:ext cx="102600" cy="181151"/>
            </a:xfrm>
            <a:custGeom>
              <a:avLst/>
              <a:gdLst/>
              <a:ahLst/>
              <a:cxnLst/>
              <a:rect l="0" t="0" r="0" b="0"/>
              <a:pathLst>
                <a:path w="102600" h="181151">
                  <a:moveTo>
                    <a:pt x="92070" y="31237"/>
                  </a:moveTo>
                  <a:lnTo>
                    <a:pt x="62762" y="1929"/>
                  </a:lnTo>
                  <a:lnTo>
                    <a:pt x="56154" y="0"/>
                  </a:lnTo>
                  <a:lnTo>
                    <a:pt x="49408" y="1054"/>
                  </a:lnTo>
                  <a:lnTo>
                    <a:pt x="42572" y="4096"/>
                  </a:lnTo>
                  <a:lnTo>
                    <a:pt x="21772" y="25145"/>
                  </a:lnTo>
                  <a:lnTo>
                    <a:pt x="6380" y="53609"/>
                  </a:lnTo>
                  <a:lnTo>
                    <a:pt x="0" y="89858"/>
                  </a:lnTo>
                  <a:lnTo>
                    <a:pt x="3699" y="130235"/>
                  </a:lnTo>
                  <a:lnTo>
                    <a:pt x="12240" y="151665"/>
                  </a:lnTo>
                  <a:lnTo>
                    <a:pt x="17793" y="160656"/>
                  </a:lnTo>
                  <a:lnTo>
                    <a:pt x="36441" y="173764"/>
                  </a:lnTo>
                  <a:lnTo>
                    <a:pt x="59157" y="181150"/>
                  </a:lnTo>
                  <a:lnTo>
                    <a:pt x="102599" y="1786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849873" y="1105492"/>
              <a:ext cx="132740" cy="153562"/>
            </a:xfrm>
            <a:custGeom>
              <a:avLst/>
              <a:gdLst/>
              <a:ahLst/>
              <a:cxnLst/>
              <a:rect l="0" t="0" r="0" b="0"/>
              <a:pathLst>
                <a:path w="132740" h="153562">
                  <a:moveTo>
                    <a:pt x="66313" y="10528"/>
                  </a:moveTo>
                  <a:lnTo>
                    <a:pt x="43956" y="10528"/>
                  </a:lnTo>
                  <a:lnTo>
                    <a:pt x="35031" y="14038"/>
                  </a:lnTo>
                  <a:lnTo>
                    <a:pt x="18875" y="27296"/>
                  </a:lnTo>
                  <a:lnTo>
                    <a:pt x="2214" y="60080"/>
                  </a:lnTo>
                  <a:lnTo>
                    <a:pt x="0" y="82854"/>
                  </a:lnTo>
                  <a:lnTo>
                    <a:pt x="4085" y="103504"/>
                  </a:lnTo>
                  <a:lnTo>
                    <a:pt x="19539" y="128284"/>
                  </a:lnTo>
                  <a:lnTo>
                    <a:pt x="32267" y="143193"/>
                  </a:lnTo>
                  <a:lnTo>
                    <a:pt x="51961" y="151379"/>
                  </a:lnTo>
                  <a:lnTo>
                    <a:pt x="63764" y="153561"/>
                  </a:lnTo>
                  <a:lnTo>
                    <a:pt x="83118" y="149748"/>
                  </a:lnTo>
                  <a:lnTo>
                    <a:pt x="107167" y="134447"/>
                  </a:lnTo>
                  <a:lnTo>
                    <a:pt x="120735" y="120585"/>
                  </a:lnTo>
                  <a:lnTo>
                    <a:pt x="130665" y="102726"/>
                  </a:lnTo>
                  <a:lnTo>
                    <a:pt x="132739" y="83091"/>
                  </a:lnTo>
                  <a:lnTo>
                    <a:pt x="128591" y="62665"/>
                  </a:lnTo>
                  <a:lnTo>
                    <a:pt x="113102" y="32605"/>
                  </a:lnTo>
                  <a:lnTo>
                    <a:pt x="873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021471" y="1132579"/>
              <a:ext cx="136872" cy="107304"/>
            </a:xfrm>
            <a:custGeom>
              <a:avLst/>
              <a:gdLst/>
              <a:ahLst/>
              <a:cxnLst/>
              <a:rect l="0" t="0" r="0" b="0"/>
              <a:pathLst>
                <a:path w="136872" h="107304">
                  <a:moveTo>
                    <a:pt x="0" y="25555"/>
                  </a:moveTo>
                  <a:lnTo>
                    <a:pt x="3120" y="68247"/>
                  </a:lnTo>
                  <a:lnTo>
                    <a:pt x="9575" y="87813"/>
                  </a:lnTo>
                  <a:lnTo>
                    <a:pt x="21684" y="107303"/>
                  </a:lnTo>
                  <a:lnTo>
                    <a:pt x="20305" y="106960"/>
                  </a:lnTo>
                  <a:lnTo>
                    <a:pt x="17047" y="104392"/>
                  </a:lnTo>
                  <a:lnTo>
                    <a:pt x="6871" y="84009"/>
                  </a:lnTo>
                  <a:lnTo>
                    <a:pt x="2036" y="50154"/>
                  </a:lnTo>
                  <a:lnTo>
                    <a:pt x="7144" y="27129"/>
                  </a:lnTo>
                  <a:lnTo>
                    <a:pt x="11782" y="16076"/>
                  </a:lnTo>
                  <a:lnTo>
                    <a:pt x="19553" y="8707"/>
                  </a:lnTo>
                  <a:lnTo>
                    <a:pt x="40665" y="520"/>
                  </a:lnTo>
                  <a:lnTo>
                    <a:pt x="62527" y="0"/>
                  </a:lnTo>
                  <a:lnTo>
                    <a:pt x="82772" y="4839"/>
                  </a:lnTo>
                  <a:lnTo>
                    <a:pt x="99569" y="14788"/>
                  </a:lnTo>
                  <a:lnTo>
                    <a:pt x="111713" y="30129"/>
                  </a:lnTo>
                  <a:lnTo>
                    <a:pt x="131651" y="76460"/>
                  </a:lnTo>
                  <a:lnTo>
                    <a:pt x="136871" y="99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189927" y="1093684"/>
              <a:ext cx="175784" cy="324454"/>
            </a:xfrm>
            <a:custGeom>
              <a:avLst/>
              <a:gdLst/>
              <a:ahLst/>
              <a:cxnLst/>
              <a:rect l="0" t="0" r="0" b="0"/>
              <a:pathLst>
                <a:path w="175784" h="324454">
                  <a:moveTo>
                    <a:pt x="84228" y="96036"/>
                  </a:moveTo>
                  <a:lnTo>
                    <a:pt x="99869" y="78055"/>
                  </a:lnTo>
                  <a:lnTo>
                    <a:pt x="107947" y="61138"/>
                  </a:lnTo>
                  <a:lnTo>
                    <a:pt x="109198" y="38802"/>
                  </a:lnTo>
                  <a:lnTo>
                    <a:pt x="107893" y="26294"/>
                  </a:lnTo>
                  <a:lnTo>
                    <a:pt x="103514" y="16786"/>
                  </a:lnTo>
                  <a:lnTo>
                    <a:pt x="89290" y="3102"/>
                  </a:lnTo>
                  <a:lnTo>
                    <a:pt x="80584" y="155"/>
                  </a:lnTo>
                  <a:lnTo>
                    <a:pt x="61551" y="0"/>
                  </a:lnTo>
                  <a:lnTo>
                    <a:pt x="44514" y="6950"/>
                  </a:lnTo>
                  <a:lnTo>
                    <a:pt x="36695" y="12079"/>
                  </a:lnTo>
                  <a:lnTo>
                    <a:pt x="24888" y="27136"/>
                  </a:lnTo>
                  <a:lnTo>
                    <a:pt x="16910" y="46696"/>
                  </a:lnTo>
                  <a:lnTo>
                    <a:pt x="13365" y="70988"/>
                  </a:lnTo>
                  <a:lnTo>
                    <a:pt x="18028" y="91142"/>
                  </a:lnTo>
                  <a:lnTo>
                    <a:pt x="22547" y="99792"/>
                  </a:lnTo>
                  <a:lnTo>
                    <a:pt x="36927" y="112523"/>
                  </a:lnTo>
                  <a:lnTo>
                    <a:pt x="45675" y="117556"/>
                  </a:lnTo>
                  <a:lnTo>
                    <a:pt x="55016" y="118571"/>
                  </a:lnTo>
                  <a:lnTo>
                    <a:pt x="74755" y="113461"/>
                  </a:lnTo>
                  <a:lnTo>
                    <a:pt x="100009" y="97429"/>
                  </a:lnTo>
                  <a:lnTo>
                    <a:pt x="111909" y="81447"/>
                  </a:lnTo>
                  <a:lnTo>
                    <a:pt x="116720" y="72272"/>
                  </a:lnTo>
                  <a:lnTo>
                    <a:pt x="121097" y="69665"/>
                  </a:lnTo>
                  <a:lnTo>
                    <a:pt x="125185" y="71436"/>
                  </a:lnTo>
                  <a:lnTo>
                    <a:pt x="129080" y="76126"/>
                  </a:lnTo>
                  <a:lnTo>
                    <a:pt x="142084" y="130083"/>
                  </a:lnTo>
                  <a:lnTo>
                    <a:pt x="153233" y="170465"/>
                  </a:lnTo>
                  <a:lnTo>
                    <a:pt x="162776" y="212065"/>
                  </a:lnTo>
                  <a:lnTo>
                    <a:pt x="174182" y="254027"/>
                  </a:lnTo>
                  <a:lnTo>
                    <a:pt x="175783" y="268044"/>
                  </a:lnTo>
                  <a:lnTo>
                    <a:pt x="173341" y="279728"/>
                  </a:lnTo>
                  <a:lnTo>
                    <a:pt x="161268" y="298949"/>
                  </a:lnTo>
                  <a:lnTo>
                    <a:pt x="144205" y="312172"/>
                  </a:lnTo>
                  <a:lnTo>
                    <a:pt x="123752" y="320778"/>
                  </a:lnTo>
                  <a:lnTo>
                    <a:pt x="85930" y="324453"/>
                  </a:lnTo>
                  <a:lnTo>
                    <a:pt x="34348" y="318927"/>
                  </a:lnTo>
                  <a:lnTo>
                    <a:pt x="0" y="3171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79440" y="1084435"/>
              <a:ext cx="105286" cy="140403"/>
            </a:xfrm>
            <a:custGeom>
              <a:avLst/>
              <a:gdLst/>
              <a:ahLst/>
              <a:cxnLst/>
              <a:rect l="0" t="0" r="0" b="0"/>
              <a:pathLst>
                <a:path w="105286" h="140403">
                  <a:moveTo>
                    <a:pt x="0" y="21057"/>
                  </a:moveTo>
                  <a:lnTo>
                    <a:pt x="17958" y="84485"/>
                  </a:lnTo>
                  <a:lnTo>
                    <a:pt x="36301" y="140402"/>
                  </a:lnTo>
                  <a:lnTo>
                    <a:pt x="17184" y="83133"/>
                  </a:lnTo>
                  <a:lnTo>
                    <a:pt x="6911" y="52318"/>
                  </a:lnTo>
                  <a:lnTo>
                    <a:pt x="9311" y="31441"/>
                  </a:lnTo>
                  <a:lnTo>
                    <a:pt x="13226" y="20961"/>
                  </a:lnTo>
                  <a:lnTo>
                    <a:pt x="20516" y="13974"/>
                  </a:lnTo>
                  <a:lnTo>
                    <a:pt x="41094" y="6210"/>
                  </a:lnTo>
                  <a:lnTo>
                    <a:pt x="93597" y="81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533242" y="1073906"/>
              <a:ext cx="117607" cy="153129"/>
            </a:xfrm>
            <a:custGeom>
              <a:avLst/>
              <a:gdLst/>
              <a:ahLst/>
              <a:cxnLst/>
              <a:rect l="0" t="0" r="0" b="0"/>
              <a:pathLst>
                <a:path w="117607" h="153129">
                  <a:moveTo>
                    <a:pt x="14654" y="0"/>
                  </a:moveTo>
                  <a:lnTo>
                    <a:pt x="0" y="49552"/>
                  </a:lnTo>
                  <a:lnTo>
                    <a:pt x="1083" y="83312"/>
                  </a:lnTo>
                  <a:lnTo>
                    <a:pt x="8813" y="115542"/>
                  </a:lnTo>
                  <a:lnTo>
                    <a:pt x="24102" y="141730"/>
                  </a:lnTo>
                  <a:lnTo>
                    <a:pt x="32651" y="147129"/>
                  </a:lnTo>
                  <a:lnTo>
                    <a:pt x="54628" y="153128"/>
                  </a:lnTo>
                  <a:lnTo>
                    <a:pt x="64700" y="152388"/>
                  </a:lnTo>
                  <a:lnTo>
                    <a:pt x="82130" y="145327"/>
                  </a:lnTo>
                  <a:lnTo>
                    <a:pt x="94556" y="131271"/>
                  </a:lnTo>
                  <a:lnTo>
                    <a:pt x="112065" y="93651"/>
                  </a:lnTo>
                  <a:lnTo>
                    <a:pt x="117606" y="57254"/>
                  </a:lnTo>
                  <a:lnTo>
                    <a:pt x="10941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731260" y="1068323"/>
              <a:ext cx="132492" cy="169667"/>
            </a:xfrm>
            <a:custGeom>
              <a:avLst/>
              <a:gdLst/>
              <a:ahLst/>
              <a:cxnLst/>
              <a:rect l="0" t="0" r="0" b="0"/>
              <a:pathLst>
                <a:path w="132492" h="169667">
                  <a:moveTo>
                    <a:pt x="16677" y="79283"/>
                  </a:moveTo>
                  <a:lnTo>
                    <a:pt x="33445" y="84872"/>
                  </a:lnTo>
                  <a:lnTo>
                    <a:pt x="66229" y="82759"/>
                  </a:lnTo>
                  <a:lnTo>
                    <a:pt x="99990" y="69134"/>
                  </a:lnTo>
                  <a:lnTo>
                    <a:pt x="106144" y="60819"/>
                  </a:lnTo>
                  <a:lnTo>
                    <a:pt x="109863" y="39101"/>
                  </a:lnTo>
                  <a:lnTo>
                    <a:pt x="104497" y="20090"/>
                  </a:lnTo>
                  <a:lnTo>
                    <a:pt x="99790" y="11745"/>
                  </a:lnTo>
                  <a:lnTo>
                    <a:pt x="91973" y="6182"/>
                  </a:lnTo>
                  <a:lnTo>
                    <a:pt x="70809" y="0"/>
                  </a:lnTo>
                  <a:lnTo>
                    <a:pt x="48925" y="3492"/>
                  </a:lnTo>
                  <a:lnTo>
                    <a:pt x="28670" y="14012"/>
                  </a:lnTo>
                  <a:lnTo>
                    <a:pt x="11869" y="30387"/>
                  </a:lnTo>
                  <a:lnTo>
                    <a:pt x="2842" y="52482"/>
                  </a:lnTo>
                  <a:lnTo>
                    <a:pt x="0" y="76730"/>
                  </a:lnTo>
                  <a:lnTo>
                    <a:pt x="2636" y="99205"/>
                  </a:lnTo>
                  <a:lnTo>
                    <a:pt x="16287" y="131589"/>
                  </a:lnTo>
                  <a:lnTo>
                    <a:pt x="40738" y="157822"/>
                  </a:lnTo>
                  <a:lnTo>
                    <a:pt x="63246" y="166832"/>
                  </a:lnTo>
                  <a:lnTo>
                    <a:pt x="87677" y="169666"/>
                  </a:lnTo>
                  <a:lnTo>
                    <a:pt x="132491" y="163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926922" y="1143379"/>
              <a:ext cx="136871" cy="109513"/>
            </a:xfrm>
            <a:custGeom>
              <a:avLst/>
              <a:gdLst/>
              <a:ahLst/>
              <a:cxnLst/>
              <a:rect l="0" t="0" r="0" b="0"/>
              <a:pathLst>
                <a:path w="136871" h="109513">
                  <a:moveTo>
                    <a:pt x="0" y="4227"/>
                  </a:moveTo>
                  <a:lnTo>
                    <a:pt x="3119" y="58371"/>
                  </a:lnTo>
                  <a:lnTo>
                    <a:pt x="6066" y="77424"/>
                  </a:lnTo>
                  <a:lnTo>
                    <a:pt x="5214" y="77591"/>
                  </a:lnTo>
                  <a:lnTo>
                    <a:pt x="3476" y="74193"/>
                  </a:lnTo>
                  <a:lnTo>
                    <a:pt x="1030" y="47055"/>
                  </a:lnTo>
                  <a:lnTo>
                    <a:pt x="6697" y="25601"/>
                  </a:lnTo>
                  <a:lnTo>
                    <a:pt x="11483" y="14967"/>
                  </a:lnTo>
                  <a:lnTo>
                    <a:pt x="19354" y="7877"/>
                  </a:lnTo>
                  <a:lnTo>
                    <a:pt x="40577" y="0"/>
                  </a:lnTo>
                  <a:lnTo>
                    <a:pt x="62488" y="2738"/>
                  </a:lnTo>
                  <a:lnTo>
                    <a:pt x="91434" y="17434"/>
                  </a:lnTo>
                  <a:lnTo>
                    <a:pt x="106148" y="31154"/>
                  </a:lnTo>
                  <a:lnTo>
                    <a:pt x="129041" y="78699"/>
                  </a:lnTo>
                  <a:lnTo>
                    <a:pt x="136870" y="10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37492" y="894922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60383"/>
                  </a:lnTo>
                  <a:lnTo>
                    <a:pt x="3120" y="118107"/>
                  </a:lnTo>
                  <a:lnTo>
                    <a:pt x="8333" y="173425"/>
                  </a:lnTo>
                  <a:lnTo>
                    <a:pt x="12998" y="222571"/>
                  </a:lnTo>
                  <a:lnTo>
                    <a:pt x="19465" y="285990"/>
                  </a:lnTo>
                  <a:lnTo>
                    <a:pt x="29180" y="340041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000621" y="1043188"/>
              <a:ext cx="294799" cy="20191"/>
            </a:xfrm>
            <a:custGeom>
              <a:avLst/>
              <a:gdLst/>
              <a:ahLst/>
              <a:cxnLst/>
              <a:rect l="0" t="0" r="0" b="0"/>
              <a:pathLst>
                <a:path w="294799" h="20191">
                  <a:moveTo>
                    <a:pt x="294798" y="20190"/>
                  </a:moveTo>
                  <a:lnTo>
                    <a:pt x="283620" y="9011"/>
                  </a:lnTo>
                  <a:lnTo>
                    <a:pt x="265654" y="3523"/>
                  </a:lnTo>
                  <a:lnTo>
                    <a:pt x="215992" y="0"/>
                  </a:lnTo>
                  <a:lnTo>
                    <a:pt x="169413" y="4979"/>
                  </a:lnTo>
                  <a:lnTo>
                    <a:pt x="112978" y="8274"/>
                  </a:lnTo>
                  <a:lnTo>
                    <a:pt x="57392" y="14839"/>
                  </a:lnTo>
                  <a:lnTo>
                    <a:pt x="0" y="20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3655626" y="884393"/>
            <a:ext cx="5314655" cy="536955"/>
            <a:chOff x="3655626" y="884393"/>
            <a:chExt cx="5314655" cy="536955"/>
          </a:xfrm>
        </p:grpSpPr>
        <p:sp>
          <p:nvSpPr>
            <p:cNvPr id="71" name="Freeform 70"/>
            <p:cNvSpPr/>
            <p:nvPr/>
          </p:nvSpPr>
          <p:spPr>
            <a:xfrm>
              <a:off x="3655626" y="1017600"/>
              <a:ext cx="158180" cy="402128"/>
            </a:xfrm>
            <a:custGeom>
              <a:avLst/>
              <a:gdLst/>
              <a:ahLst/>
              <a:cxnLst/>
              <a:rect l="0" t="0" r="0" b="0"/>
              <a:pathLst>
                <a:path w="158180" h="402128">
                  <a:moveTo>
                    <a:pt x="8291" y="140534"/>
                  </a:moveTo>
                  <a:lnTo>
                    <a:pt x="8291" y="194679"/>
                  </a:lnTo>
                  <a:lnTo>
                    <a:pt x="13880" y="249625"/>
                  </a:lnTo>
                  <a:lnTo>
                    <a:pt x="17356" y="297120"/>
                  </a:lnTo>
                  <a:lnTo>
                    <a:pt x="23975" y="348237"/>
                  </a:lnTo>
                  <a:lnTo>
                    <a:pt x="27117" y="401317"/>
                  </a:lnTo>
                  <a:lnTo>
                    <a:pt x="25521" y="402127"/>
                  </a:lnTo>
                  <a:lnTo>
                    <a:pt x="23287" y="399157"/>
                  </a:lnTo>
                  <a:lnTo>
                    <a:pt x="16288" y="336736"/>
                  </a:lnTo>
                  <a:lnTo>
                    <a:pt x="10660" y="286796"/>
                  </a:lnTo>
                  <a:lnTo>
                    <a:pt x="3170" y="228697"/>
                  </a:lnTo>
                  <a:lnTo>
                    <a:pt x="0" y="167784"/>
                  </a:lnTo>
                  <a:lnTo>
                    <a:pt x="6307" y="109479"/>
                  </a:lnTo>
                  <a:lnTo>
                    <a:pt x="13488" y="52901"/>
                  </a:lnTo>
                  <a:lnTo>
                    <a:pt x="28418" y="16303"/>
                  </a:lnTo>
                  <a:lnTo>
                    <a:pt x="36917" y="8580"/>
                  </a:lnTo>
                  <a:lnTo>
                    <a:pt x="58838" y="0"/>
                  </a:lnTo>
                  <a:lnTo>
                    <a:pt x="81059" y="2425"/>
                  </a:lnTo>
                  <a:lnTo>
                    <a:pt x="102633" y="12472"/>
                  </a:lnTo>
                  <a:lnTo>
                    <a:pt x="132170" y="37859"/>
                  </a:lnTo>
                  <a:lnTo>
                    <a:pt x="153817" y="77879"/>
                  </a:lnTo>
                  <a:lnTo>
                    <a:pt x="157950" y="88235"/>
                  </a:lnTo>
                  <a:lnTo>
                    <a:pt x="158179" y="130758"/>
                  </a:lnTo>
                  <a:lnTo>
                    <a:pt x="150557" y="154126"/>
                  </a:lnTo>
                  <a:lnTo>
                    <a:pt x="138201" y="172312"/>
                  </a:lnTo>
                  <a:lnTo>
                    <a:pt x="111513" y="194533"/>
                  </a:lnTo>
                  <a:lnTo>
                    <a:pt x="60661" y="216998"/>
                  </a:lnTo>
                  <a:lnTo>
                    <a:pt x="8291" y="224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68252" y="1063378"/>
              <a:ext cx="113869" cy="147458"/>
            </a:xfrm>
            <a:custGeom>
              <a:avLst/>
              <a:gdLst/>
              <a:ahLst/>
              <a:cxnLst/>
              <a:rect l="0" t="0" r="0" b="0"/>
              <a:pathLst>
                <a:path w="113869" h="147458">
                  <a:moveTo>
                    <a:pt x="100991" y="10528"/>
                  </a:moveTo>
                  <a:lnTo>
                    <a:pt x="84224" y="4939"/>
                  </a:lnTo>
                  <a:lnTo>
                    <a:pt x="66633" y="5315"/>
                  </a:lnTo>
                  <a:lnTo>
                    <a:pt x="48286" y="10551"/>
                  </a:lnTo>
                  <a:lnTo>
                    <a:pt x="32333" y="20677"/>
                  </a:lnTo>
                  <a:lnTo>
                    <a:pt x="10198" y="45121"/>
                  </a:lnTo>
                  <a:lnTo>
                    <a:pt x="2147" y="67627"/>
                  </a:lnTo>
                  <a:lnTo>
                    <a:pt x="0" y="80179"/>
                  </a:lnTo>
                  <a:lnTo>
                    <a:pt x="3854" y="103486"/>
                  </a:lnTo>
                  <a:lnTo>
                    <a:pt x="19177" y="133218"/>
                  </a:lnTo>
                  <a:lnTo>
                    <a:pt x="25392" y="141454"/>
                  </a:lnTo>
                  <a:lnTo>
                    <a:pt x="34214" y="145775"/>
                  </a:lnTo>
                  <a:lnTo>
                    <a:pt x="56494" y="147457"/>
                  </a:lnTo>
                  <a:lnTo>
                    <a:pt x="89757" y="136238"/>
                  </a:lnTo>
                  <a:lnTo>
                    <a:pt x="104967" y="121381"/>
                  </a:lnTo>
                  <a:lnTo>
                    <a:pt x="110660" y="112506"/>
                  </a:lnTo>
                  <a:lnTo>
                    <a:pt x="113868" y="90167"/>
                  </a:lnTo>
                  <a:lnTo>
                    <a:pt x="110224" y="65810"/>
                  </a:lnTo>
                  <a:lnTo>
                    <a:pt x="95018" y="33537"/>
                  </a:lnTo>
                  <a:lnTo>
                    <a:pt x="694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074528" y="884393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5590" y="169905"/>
                  </a:lnTo>
                  <a:lnTo>
                    <a:pt x="9065" y="220878"/>
                  </a:lnTo>
                  <a:lnTo>
                    <a:pt x="10240" y="277684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169285" y="1084435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0" y="0"/>
                  </a:moveTo>
                  <a:lnTo>
                    <a:pt x="16811" y="19150"/>
                  </a:lnTo>
                  <a:lnTo>
                    <a:pt x="37086" y="49218"/>
                  </a:lnTo>
                  <a:lnTo>
                    <a:pt x="62461" y="65926"/>
                  </a:lnTo>
                  <a:lnTo>
                    <a:pt x="84228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179813" y="1063378"/>
              <a:ext cx="136872" cy="294799"/>
            </a:xfrm>
            <a:custGeom>
              <a:avLst/>
              <a:gdLst/>
              <a:ahLst/>
              <a:cxnLst/>
              <a:rect l="0" t="0" r="0" b="0"/>
              <a:pathLst>
                <a:path w="136872" h="294799">
                  <a:moveTo>
                    <a:pt x="136871" y="0"/>
                  </a:moveTo>
                  <a:lnTo>
                    <a:pt x="127295" y="24046"/>
                  </a:lnTo>
                  <a:lnTo>
                    <a:pt x="91884" y="82276"/>
                  </a:lnTo>
                  <a:lnTo>
                    <a:pt x="71399" y="122837"/>
                  </a:lnTo>
                  <a:lnTo>
                    <a:pt x="59809" y="142331"/>
                  </a:lnTo>
                  <a:lnTo>
                    <a:pt x="39717" y="199387"/>
                  </a:lnTo>
                  <a:lnTo>
                    <a:pt x="13565" y="25606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369326" y="1046934"/>
              <a:ext cx="191554" cy="374414"/>
            </a:xfrm>
            <a:custGeom>
              <a:avLst/>
              <a:gdLst/>
              <a:ahLst/>
              <a:cxnLst/>
              <a:rect l="0" t="0" r="0" b="0"/>
              <a:pathLst>
                <a:path w="191554" h="374414">
                  <a:moveTo>
                    <a:pt x="126342" y="79615"/>
                  </a:moveTo>
                  <a:lnTo>
                    <a:pt x="131931" y="62847"/>
                  </a:lnTo>
                  <a:lnTo>
                    <a:pt x="131556" y="45256"/>
                  </a:lnTo>
                  <a:lnTo>
                    <a:pt x="129818" y="35652"/>
                  </a:lnTo>
                  <a:lnTo>
                    <a:pt x="118528" y="18742"/>
                  </a:lnTo>
                  <a:lnTo>
                    <a:pt x="110604" y="10957"/>
                  </a:lnTo>
                  <a:lnTo>
                    <a:pt x="89322" y="2307"/>
                  </a:lnTo>
                  <a:lnTo>
                    <a:pt x="77096" y="0"/>
                  </a:lnTo>
                  <a:lnTo>
                    <a:pt x="57272" y="3676"/>
                  </a:lnTo>
                  <a:lnTo>
                    <a:pt x="40662" y="14279"/>
                  </a:lnTo>
                  <a:lnTo>
                    <a:pt x="19327" y="39979"/>
                  </a:lnTo>
                  <a:lnTo>
                    <a:pt x="9370" y="59659"/>
                  </a:lnTo>
                  <a:lnTo>
                    <a:pt x="7284" y="83224"/>
                  </a:lnTo>
                  <a:lnTo>
                    <a:pt x="11426" y="108125"/>
                  </a:lnTo>
                  <a:lnTo>
                    <a:pt x="21066" y="130890"/>
                  </a:lnTo>
                  <a:lnTo>
                    <a:pt x="29252" y="138365"/>
                  </a:lnTo>
                  <a:lnTo>
                    <a:pt x="50825" y="146670"/>
                  </a:lnTo>
                  <a:lnTo>
                    <a:pt x="72892" y="147242"/>
                  </a:lnTo>
                  <a:lnTo>
                    <a:pt x="83690" y="145756"/>
                  </a:lnTo>
                  <a:lnTo>
                    <a:pt x="101926" y="134747"/>
                  </a:lnTo>
                  <a:lnTo>
                    <a:pt x="116661" y="118156"/>
                  </a:lnTo>
                  <a:lnTo>
                    <a:pt x="127108" y="99084"/>
                  </a:lnTo>
                  <a:lnTo>
                    <a:pt x="131532" y="98443"/>
                  </a:lnTo>
                  <a:lnTo>
                    <a:pt x="135651" y="103865"/>
                  </a:lnTo>
                  <a:lnTo>
                    <a:pt x="154257" y="164480"/>
                  </a:lnTo>
                  <a:lnTo>
                    <a:pt x="166069" y="217454"/>
                  </a:lnTo>
                  <a:lnTo>
                    <a:pt x="187309" y="275342"/>
                  </a:lnTo>
                  <a:lnTo>
                    <a:pt x="191553" y="287308"/>
                  </a:lnTo>
                  <a:lnTo>
                    <a:pt x="190030" y="309963"/>
                  </a:lnTo>
                  <a:lnTo>
                    <a:pt x="181554" y="330561"/>
                  </a:lnTo>
                  <a:lnTo>
                    <a:pt x="169988" y="347514"/>
                  </a:lnTo>
                  <a:lnTo>
                    <a:pt x="147690" y="356609"/>
                  </a:lnTo>
                  <a:lnTo>
                    <a:pt x="96894" y="368036"/>
                  </a:lnTo>
                  <a:lnTo>
                    <a:pt x="39763" y="373153"/>
                  </a:lnTo>
                  <a:lnTo>
                    <a:pt x="0" y="374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564051" y="1084435"/>
              <a:ext cx="135533" cy="143856"/>
            </a:xfrm>
            <a:custGeom>
              <a:avLst/>
              <a:gdLst/>
              <a:ahLst/>
              <a:cxnLst/>
              <a:rect l="0" t="0" r="0" b="0"/>
              <a:pathLst>
                <a:path w="135533" h="143856">
                  <a:moveTo>
                    <a:pt x="79016" y="0"/>
                  </a:moveTo>
                  <a:lnTo>
                    <a:pt x="56659" y="0"/>
                  </a:lnTo>
                  <a:lnTo>
                    <a:pt x="39444" y="6239"/>
                  </a:lnTo>
                  <a:lnTo>
                    <a:pt x="23994" y="17981"/>
                  </a:lnTo>
                  <a:lnTo>
                    <a:pt x="9328" y="34897"/>
                  </a:lnTo>
                  <a:lnTo>
                    <a:pt x="1250" y="60353"/>
                  </a:lnTo>
                  <a:lnTo>
                    <a:pt x="0" y="88825"/>
                  </a:lnTo>
                  <a:lnTo>
                    <a:pt x="7243" y="113177"/>
                  </a:lnTo>
                  <a:lnTo>
                    <a:pt x="14790" y="122245"/>
                  </a:lnTo>
                  <a:lnTo>
                    <a:pt x="35653" y="135439"/>
                  </a:lnTo>
                  <a:lnTo>
                    <a:pt x="73707" y="143855"/>
                  </a:lnTo>
                  <a:lnTo>
                    <a:pt x="94594" y="139585"/>
                  </a:lnTo>
                  <a:lnTo>
                    <a:pt x="103439" y="135170"/>
                  </a:lnTo>
                  <a:lnTo>
                    <a:pt x="116387" y="120907"/>
                  </a:lnTo>
                  <a:lnTo>
                    <a:pt x="134231" y="83154"/>
                  </a:lnTo>
                  <a:lnTo>
                    <a:pt x="135532" y="59574"/>
                  </a:lnTo>
                  <a:lnTo>
                    <a:pt x="134241" y="46735"/>
                  </a:lnTo>
                  <a:lnTo>
                    <a:pt x="123447" y="26230"/>
                  </a:lnTo>
                  <a:lnTo>
                    <a:pt x="103879" y="7772"/>
                  </a:lnTo>
                  <a:lnTo>
                    <a:pt x="895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737823" y="1059097"/>
              <a:ext cx="172432" cy="151681"/>
            </a:xfrm>
            <a:custGeom>
              <a:avLst/>
              <a:gdLst/>
              <a:ahLst/>
              <a:cxnLst/>
              <a:rect l="0" t="0" r="0" b="0"/>
              <a:pathLst>
                <a:path w="172432" h="151681">
                  <a:moveTo>
                    <a:pt x="0" y="56923"/>
                  </a:moveTo>
                  <a:lnTo>
                    <a:pt x="17959" y="118034"/>
                  </a:lnTo>
                  <a:lnTo>
                    <a:pt x="25859" y="144050"/>
                  </a:lnTo>
                  <a:lnTo>
                    <a:pt x="23971" y="138930"/>
                  </a:lnTo>
                  <a:lnTo>
                    <a:pt x="15724" y="78324"/>
                  </a:lnTo>
                  <a:lnTo>
                    <a:pt x="17657" y="46497"/>
                  </a:lnTo>
                  <a:lnTo>
                    <a:pt x="25639" y="14839"/>
                  </a:lnTo>
                  <a:lnTo>
                    <a:pt x="32301" y="7810"/>
                  </a:lnTo>
                  <a:lnTo>
                    <a:pt x="52181" y="0"/>
                  </a:lnTo>
                  <a:lnTo>
                    <a:pt x="89681" y="1193"/>
                  </a:lnTo>
                  <a:lnTo>
                    <a:pt x="110438" y="9147"/>
                  </a:lnTo>
                  <a:lnTo>
                    <a:pt x="127463" y="21652"/>
                  </a:lnTo>
                  <a:lnTo>
                    <a:pt x="149031" y="48422"/>
                  </a:lnTo>
                  <a:lnTo>
                    <a:pt x="171257" y="99304"/>
                  </a:lnTo>
                  <a:lnTo>
                    <a:pt x="172431" y="120213"/>
                  </a:lnTo>
                  <a:lnTo>
                    <a:pt x="168456" y="151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259857" y="897854"/>
              <a:ext cx="172848" cy="333981"/>
            </a:xfrm>
            <a:custGeom>
              <a:avLst/>
              <a:gdLst/>
              <a:ahLst/>
              <a:cxnLst/>
              <a:rect l="0" t="0" r="0" b="0"/>
              <a:pathLst>
                <a:path w="172848" h="333981">
                  <a:moveTo>
                    <a:pt x="78091" y="333980"/>
                  </a:moveTo>
                  <a:lnTo>
                    <a:pt x="60133" y="272869"/>
                  </a:lnTo>
                  <a:lnTo>
                    <a:pt x="42942" y="212848"/>
                  </a:lnTo>
                  <a:lnTo>
                    <a:pt x="21712" y="158148"/>
                  </a:lnTo>
                  <a:lnTo>
                    <a:pt x="5040" y="102282"/>
                  </a:lnTo>
                  <a:lnTo>
                    <a:pt x="0" y="75415"/>
                  </a:lnTo>
                  <a:lnTo>
                    <a:pt x="1660" y="51776"/>
                  </a:lnTo>
                  <a:lnTo>
                    <a:pt x="12536" y="32691"/>
                  </a:lnTo>
                  <a:lnTo>
                    <a:pt x="29068" y="17580"/>
                  </a:lnTo>
                  <a:lnTo>
                    <a:pt x="48114" y="6964"/>
                  </a:lnTo>
                  <a:lnTo>
                    <a:pt x="89746" y="0"/>
                  </a:lnTo>
                  <a:lnTo>
                    <a:pt x="147433" y="5787"/>
                  </a:lnTo>
                  <a:lnTo>
                    <a:pt x="172847" y="7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232663" y="1116020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39" y="0"/>
                  </a:lnTo>
                  <a:lnTo>
                    <a:pt x="5566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477765" y="1099577"/>
              <a:ext cx="176039" cy="132481"/>
            </a:xfrm>
            <a:custGeom>
              <a:avLst/>
              <a:gdLst/>
              <a:ahLst/>
              <a:cxnLst/>
              <a:rect l="0" t="0" r="0" b="0"/>
              <a:pathLst>
                <a:path w="176039" h="132481">
                  <a:moveTo>
                    <a:pt x="123395" y="79614"/>
                  </a:moveTo>
                  <a:lnTo>
                    <a:pt x="103152" y="35652"/>
                  </a:lnTo>
                  <a:lnTo>
                    <a:pt x="83992" y="10956"/>
                  </a:lnTo>
                  <a:lnTo>
                    <a:pt x="64159" y="2306"/>
                  </a:lnTo>
                  <a:lnTo>
                    <a:pt x="52319" y="0"/>
                  </a:lnTo>
                  <a:lnTo>
                    <a:pt x="42086" y="802"/>
                  </a:lnTo>
                  <a:lnTo>
                    <a:pt x="24477" y="7932"/>
                  </a:lnTo>
                  <a:lnTo>
                    <a:pt x="11971" y="22019"/>
                  </a:lnTo>
                  <a:lnTo>
                    <a:pt x="6999" y="30689"/>
                  </a:lnTo>
                  <a:lnTo>
                    <a:pt x="0" y="70837"/>
                  </a:lnTo>
                  <a:lnTo>
                    <a:pt x="4602" y="96770"/>
                  </a:lnTo>
                  <a:lnTo>
                    <a:pt x="9105" y="108599"/>
                  </a:lnTo>
                  <a:lnTo>
                    <a:pt x="23467" y="124862"/>
                  </a:lnTo>
                  <a:lnTo>
                    <a:pt x="32210" y="130836"/>
                  </a:lnTo>
                  <a:lnTo>
                    <a:pt x="41548" y="132480"/>
                  </a:lnTo>
                  <a:lnTo>
                    <a:pt x="61282" y="128066"/>
                  </a:lnTo>
                  <a:lnTo>
                    <a:pt x="78632" y="115187"/>
                  </a:lnTo>
                  <a:lnTo>
                    <a:pt x="86534" y="106839"/>
                  </a:lnTo>
                  <a:lnTo>
                    <a:pt x="95312" y="103613"/>
                  </a:lnTo>
                  <a:lnTo>
                    <a:pt x="104673" y="103802"/>
                  </a:lnTo>
                  <a:lnTo>
                    <a:pt x="134616" y="115247"/>
                  </a:lnTo>
                  <a:lnTo>
                    <a:pt x="152949" y="123527"/>
                  </a:lnTo>
                  <a:lnTo>
                    <a:pt x="159475" y="124097"/>
                  </a:lnTo>
                  <a:lnTo>
                    <a:pt x="176038" y="121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677780" y="1071133"/>
              <a:ext cx="112894" cy="145750"/>
            </a:xfrm>
            <a:custGeom>
              <a:avLst/>
              <a:gdLst/>
              <a:ahLst/>
              <a:cxnLst/>
              <a:rect l="0" t="0" r="0" b="0"/>
              <a:pathLst>
                <a:path w="112894" h="145750">
                  <a:moveTo>
                    <a:pt x="91836" y="13302"/>
                  </a:moveTo>
                  <a:lnTo>
                    <a:pt x="80658" y="2123"/>
                  </a:lnTo>
                  <a:lnTo>
                    <a:pt x="72686" y="0"/>
                  </a:lnTo>
                  <a:lnTo>
                    <a:pt x="51350" y="761"/>
                  </a:lnTo>
                  <a:lnTo>
                    <a:pt x="32508" y="8118"/>
                  </a:lnTo>
                  <a:lnTo>
                    <a:pt x="24208" y="13355"/>
                  </a:lnTo>
                  <a:lnTo>
                    <a:pt x="11867" y="28533"/>
                  </a:lnTo>
                  <a:lnTo>
                    <a:pt x="3652" y="48147"/>
                  </a:lnTo>
                  <a:lnTo>
                    <a:pt x="0" y="72462"/>
                  </a:lnTo>
                  <a:lnTo>
                    <a:pt x="4617" y="95747"/>
                  </a:lnTo>
                  <a:lnTo>
                    <a:pt x="20370" y="125468"/>
                  </a:lnTo>
                  <a:lnTo>
                    <a:pt x="26645" y="133703"/>
                  </a:lnTo>
                  <a:lnTo>
                    <a:pt x="46095" y="142852"/>
                  </a:lnTo>
                  <a:lnTo>
                    <a:pt x="69167" y="145749"/>
                  </a:lnTo>
                  <a:lnTo>
                    <a:pt x="112893" y="1396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856804" y="1057384"/>
              <a:ext cx="123383" cy="142865"/>
            </a:xfrm>
            <a:custGeom>
              <a:avLst/>
              <a:gdLst/>
              <a:ahLst/>
              <a:cxnLst/>
              <a:rect l="0" t="0" r="0" b="0"/>
              <a:pathLst>
                <a:path w="123383" h="142865">
                  <a:moveTo>
                    <a:pt x="28626" y="90222"/>
                  </a:moveTo>
                  <a:lnTo>
                    <a:pt x="81331" y="71094"/>
                  </a:lnTo>
                  <a:lnTo>
                    <a:pt x="97284" y="59883"/>
                  </a:lnTo>
                  <a:lnTo>
                    <a:pt x="101304" y="52449"/>
                  </a:lnTo>
                  <a:lnTo>
                    <a:pt x="102651" y="34829"/>
                  </a:lnTo>
                  <a:lnTo>
                    <a:pt x="99033" y="26387"/>
                  </a:lnTo>
                  <a:lnTo>
                    <a:pt x="85654" y="10768"/>
                  </a:lnTo>
                  <a:lnTo>
                    <a:pt x="64890" y="2267"/>
                  </a:lnTo>
                  <a:lnTo>
                    <a:pt x="52802" y="0"/>
                  </a:lnTo>
                  <a:lnTo>
                    <a:pt x="33132" y="3720"/>
                  </a:lnTo>
                  <a:lnTo>
                    <a:pt x="24611" y="7987"/>
                  </a:lnTo>
                  <a:lnTo>
                    <a:pt x="12023" y="22087"/>
                  </a:lnTo>
                  <a:lnTo>
                    <a:pt x="3699" y="41223"/>
                  </a:lnTo>
                  <a:lnTo>
                    <a:pt x="0" y="65325"/>
                  </a:lnTo>
                  <a:lnTo>
                    <a:pt x="4595" y="88515"/>
                  </a:lnTo>
                  <a:lnTo>
                    <a:pt x="15606" y="109350"/>
                  </a:lnTo>
                  <a:lnTo>
                    <a:pt x="32198" y="126409"/>
                  </a:lnTo>
                  <a:lnTo>
                    <a:pt x="54390" y="135551"/>
                  </a:lnTo>
                  <a:lnTo>
                    <a:pt x="90072" y="140697"/>
                  </a:lnTo>
                  <a:lnTo>
                    <a:pt x="123382" y="142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69142" y="1057789"/>
              <a:ext cx="153215" cy="174046"/>
            </a:xfrm>
            <a:custGeom>
              <a:avLst/>
              <a:gdLst/>
              <a:ahLst/>
              <a:cxnLst/>
              <a:rect l="0" t="0" r="0" b="0"/>
              <a:pathLst>
                <a:path w="153215" h="174046">
                  <a:moveTo>
                    <a:pt x="111086" y="5589"/>
                  </a:moveTo>
                  <a:lnTo>
                    <a:pt x="94318" y="0"/>
                  </a:lnTo>
                  <a:lnTo>
                    <a:pt x="76727" y="375"/>
                  </a:lnTo>
                  <a:lnTo>
                    <a:pt x="36839" y="10148"/>
                  </a:lnTo>
                  <a:lnTo>
                    <a:pt x="11227" y="25527"/>
                  </a:lnTo>
                  <a:lnTo>
                    <a:pt x="5909" y="34089"/>
                  </a:lnTo>
                  <a:lnTo>
                    <a:pt x="0" y="56080"/>
                  </a:lnTo>
                  <a:lnTo>
                    <a:pt x="1933" y="64986"/>
                  </a:lnTo>
                  <a:lnTo>
                    <a:pt x="6732" y="72093"/>
                  </a:lnTo>
                  <a:lnTo>
                    <a:pt x="13441" y="78001"/>
                  </a:lnTo>
                  <a:lnTo>
                    <a:pt x="33373" y="84565"/>
                  </a:lnTo>
                  <a:lnTo>
                    <a:pt x="96736" y="97531"/>
                  </a:lnTo>
                  <a:lnTo>
                    <a:pt x="129841" y="108740"/>
                  </a:lnTo>
                  <a:lnTo>
                    <a:pt x="147108" y="120064"/>
                  </a:lnTo>
                  <a:lnTo>
                    <a:pt x="151478" y="127529"/>
                  </a:lnTo>
                  <a:lnTo>
                    <a:pt x="153214" y="145182"/>
                  </a:lnTo>
                  <a:lnTo>
                    <a:pt x="149700" y="152463"/>
                  </a:lnTo>
                  <a:lnTo>
                    <a:pt x="136436" y="163673"/>
                  </a:lnTo>
                  <a:lnTo>
                    <a:pt x="103649" y="170972"/>
                  </a:lnTo>
                  <a:lnTo>
                    <a:pt x="58443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27627" y="1242362"/>
              <a:ext cx="76650" cy="105286"/>
            </a:xfrm>
            <a:custGeom>
              <a:avLst/>
              <a:gdLst/>
              <a:ahLst/>
              <a:cxnLst/>
              <a:rect l="0" t="0" r="0" b="0"/>
              <a:pathLst>
                <a:path w="76650" h="105286">
                  <a:moveTo>
                    <a:pt x="0" y="0"/>
                  </a:moveTo>
                  <a:lnTo>
                    <a:pt x="27946" y="5589"/>
                  </a:lnTo>
                  <a:lnTo>
                    <a:pt x="47905" y="17692"/>
                  </a:lnTo>
                  <a:lnTo>
                    <a:pt x="63405" y="34769"/>
                  </a:lnTo>
                  <a:lnTo>
                    <a:pt x="74193" y="54058"/>
                  </a:lnTo>
                  <a:lnTo>
                    <a:pt x="76649" y="74329"/>
                  </a:lnTo>
                  <a:lnTo>
                    <a:pt x="75665" y="84647"/>
                  </a:lnTo>
                  <a:lnTo>
                    <a:pt x="71501" y="91527"/>
                  </a:lnTo>
                  <a:lnTo>
                    <a:pt x="65214" y="9611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710701" y="1028530"/>
              <a:ext cx="143352" cy="168524"/>
            </a:xfrm>
            <a:custGeom>
              <a:avLst/>
              <a:gdLst/>
              <a:ahLst/>
              <a:cxnLst/>
              <a:rect l="0" t="0" r="0" b="0"/>
              <a:pathLst>
                <a:path w="143352" h="168524">
                  <a:moveTo>
                    <a:pt x="122294" y="34848"/>
                  </a:moveTo>
                  <a:lnTo>
                    <a:pt x="111115" y="18080"/>
                  </a:lnTo>
                  <a:lnTo>
                    <a:pt x="96269" y="6728"/>
                  </a:lnTo>
                  <a:lnTo>
                    <a:pt x="87397" y="2064"/>
                  </a:lnTo>
                  <a:lnTo>
                    <a:pt x="68179" y="0"/>
                  </a:lnTo>
                  <a:lnTo>
                    <a:pt x="49110" y="4152"/>
                  </a:lnTo>
                  <a:lnTo>
                    <a:pt x="32836" y="13796"/>
                  </a:lnTo>
                  <a:lnTo>
                    <a:pt x="10520" y="37969"/>
                  </a:lnTo>
                  <a:lnTo>
                    <a:pt x="2427" y="60412"/>
                  </a:lnTo>
                  <a:lnTo>
                    <a:pt x="0" y="85984"/>
                  </a:lnTo>
                  <a:lnTo>
                    <a:pt x="2820" y="112947"/>
                  </a:lnTo>
                  <a:lnTo>
                    <a:pt x="11093" y="134289"/>
                  </a:lnTo>
                  <a:lnTo>
                    <a:pt x="16574" y="143256"/>
                  </a:lnTo>
                  <a:lnTo>
                    <a:pt x="32023" y="156339"/>
                  </a:lnTo>
                  <a:lnTo>
                    <a:pt x="51758" y="164883"/>
                  </a:lnTo>
                  <a:lnTo>
                    <a:pt x="88006" y="168523"/>
                  </a:lnTo>
                  <a:lnTo>
                    <a:pt x="143351" y="16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893473" y="1072805"/>
              <a:ext cx="192207" cy="148252"/>
            </a:xfrm>
            <a:custGeom>
              <a:avLst/>
              <a:gdLst/>
              <a:ahLst/>
              <a:cxnLst/>
              <a:rect l="0" t="0" r="0" b="0"/>
              <a:pathLst>
                <a:path w="192207" h="148252">
                  <a:moveTo>
                    <a:pt x="86921" y="64272"/>
                  </a:moveTo>
                  <a:lnTo>
                    <a:pt x="92510" y="47505"/>
                  </a:lnTo>
                  <a:lnTo>
                    <a:pt x="92134" y="29914"/>
                  </a:lnTo>
                  <a:lnTo>
                    <a:pt x="90396" y="20310"/>
                  </a:lnTo>
                  <a:lnTo>
                    <a:pt x="85728" y="12737"/>
                  </a:lnTo>
                  <a:lnTo>
                    <a:pt x="71183" y="1203"/>
                  </a:lnTo>
                  <a:lnTo>
                    <a:pt x="63561" y="0"/>
                  </a:lnTo>
                  <a:lnTo>
                    <a:pt x="56140" y="1537"/>
                  </a:lnTo>
                  <a:lnTo>
                    <a:pt x="21828" y="20814"/>
                  </a:lnTo>
                  <a:lnTo>
                    <a:pt x="8078" y="36769"/>
                  </a:lnTo>
                  <a:lnTo>
                    <a:pt x="2774" y="45937"/>
                  </a:lnTo>
                  <a:lnTo>
                    <a:pt x="0" y="65482"/>
                  </a:lnTo>
                  <a:lnTo>
                    <a:pt x="7749" y="112214"/>
                  </a:lnTo>
                  <a:lnTo>
                    <a:pt x="22778" y="141518"/>
                  </a:lnTo>
                  <a:lnTo>
                    <a:pt x="30121" y="146185"/>
                  </a:lnTo>
                  <a:lnTo>
                    <a:pt x="47638" y="148251"/>
                  </a:lnTo>
                  <a:lnTo>
                    <a:pt x="64003" y="142150"/>
                  </a:lnTo>
                  <a:lnTo>
                    <a:pt x="71642" y="137248"/>
                  </a:lnTo>
                  <a:lnTo>
                    <a:pt x="76735" y="129300"/>
                  </a:lnTo>
                  <a:lnTo>
                    <a:pt x="83902" y="95758"/>
                  </a:lnTo>
                  <a:lnTo>
                    <a:pt x="87196" y="64373"/>
                  </a:lnTo>
                  <a:lnTo>
                    <a:pt x="89444" y="64339"/>
                  </a:lnTo>
                  <a:lnTo>
                    <a:pt x="114376" y="96300"/>
                  </a:lnTo>
                  <a:lnTo>
                    <a:pt x="151355" y="115616"/>
                  </a:lnTo>
                  <a:lnTo>
                    <a:pt x="169371" y="121017"/>
                  </a:lnTo>
                  <a:lnTo>
                    <a:pt x="192206" y="116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096207" y="91597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3120" y="48931"/>
                  </a:lnTo>
                  <a:lnTo>
                    <a:pt x="11453" y="103015"/>
                  </a:lnTo>
                  <a:lnTo>
                    <a:pt x="21331" y="164664"/>
                  </a:lnTo>
                  <a:lnTo>
                    <a:pt x="28547" y="219975"/>
                  </a:lnTo>
                  <a:lnTo>
                    <a:pt x="30685" y="270288"/>
                  </a:lnTo>
                  <a:lnTo>
                    <a:pt x="31319" y="308593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222549" y="96862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0723" y="164802"/>
                  </a:lnTo>
                  <a:lnTo>
                    <a:pt x="18669" y="221070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264663" y="1092805"/>
              <a:ext cx="124531" cy="149558"/>
            </a:xfrm>
            <a:custGeom>
              <a:avLst/>
              <a:gdLst/>
              <a:ahLst/>
              <a:cxnLst/>
              <a:rect l="0" t="0" r="0" b="0"/>
              <a:pathLst>
                <a:path w="124531" h="149558">
                  <a:moveTo>
                    <a:pt x="0" y="107443"/>
                  </a:moveTo>
                  <a:lnTo>
                    <a:pt x="17980" y="91802"/>
                  </a:lnTo>
                  <a:lnTo>
                    <a:pt x="80420" y="67836"/>
                  </a:lnTo>
                  <a:lnTo>
                    <a:pt x="121869" y="36659"/>
                  </a:lnTo>
                  <a:lnTo>
                    <a:pt x="124530" y="29838"/>
                  </a:lnTo>
                  <a:lnTo>
                    <a:pt x="123964" y="22951"/>
                  </a:lnTo>
                  <a:lnTo>
                    <a:pt x="121247" y="16020"/>
                  </a:lnTo>
                  <a:lnTo>
                    <a:pt x="108869" y="5200"/>
                  </a:lnTo>
                  <a:lnTo>
                    <a:pt x="100656" y="676"/>
                  </a:lnTo>
                  <a:lnTo>
                    <a:pt x="91670" y="0"/>
                  </a:lnTo>
                  <a:lnTo>
                    <a:pt x="72328" y="5489"/>
                  </a:lnTo>
                  <a:lnTo>
                    <a:pt x="55153" y="18846"/>
                  </a:lnTo>
                  <a:lnTo>
                    <a:pt x="40890" y="36481"/>
                  </a:lnTo>
                  <a:lnTo>
                    <a:pt x="30652" y="56017"/>
                  </a:lnTo>
                  <a:lnTo>
                    <a:pt x="28441" y="76399"/>
                  </a:lnTo>
                  <a:lnTo>
                    <a:pt x="32528" y="97155"/>
                  </a:lnTo>
                  <a:lnTo>
                    <a:pt x="42143" y="118079"/>
                  </a:lnTo>
                  <a:lnTo>
                    <a:pt x="57335" y="132837"/>
                  </a:lnTo>
                  <a:lnTo>
                    <a:pt x="74616" y="142126"/>
                  </a:lnTo>
                  <a:lnTo>
                    <a:pt x="105285" y="149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56968" y="930575"/>
              <a:ext cx="144608" cy="343589"/>
            </a:xfrm>
            <a:custGeom>
              <a:avLst/>
              <a:gdLst/>
              <a:ahLst/>
              <a:cxnLst/>
              <a:rect l="0" t="0" r="0" b="0"/>
              <a:pathLst>
                <a:path w="144608" h="343589">
                  <a:moveTo>
                    <a:pt x="81436" y="227559"/>
                  </a:moveTo>
                  <a:lnTo>
                    <a:pt x="70257" y="210792"/>
                  </a:lnTo>
                  <a:lnTo>
                    <a:pt x="63455" y="207022"/>
                  </a:lnTo>
                  <a:lnTo>
                    <a:pt x="46539" y="205953"/>
                  </a:lnTo>
                  <a:lnTo>
                    <a:pt x="30441" y="212497"/>
                  </a:lnTo>
                  <a:lnTo>
                    <a:pt x="22873" y="217518"/>
                  </a:lnTo>
                  <a:lnTo>
                    <a:pt x="11344" y="232455"/>
                  </a:lnTo>
                  <a:lnTo>
                    <a:pt x="6632" y="241352"/>
                  </a:lnTo>
                  <a:lnTo>
                    <a:pt x="0" y="281819"/>
                  </a:lnTo>
                  <a:lnTo>
                    <a:pt x="4688" y="307827"/>
                  </a:lnTo>
                  <a:lnTo>
                    <a:pt x="9214" y="319675"/>
                  </a:lnTo>
                  <a:lnTo>
                    <a:pt x="23601" y="335960"/>
                  </a:lnTo>
                  <a:lnTo>
                    <a:pt x="32351" y="341941"/>
                  </a:lnTo>
                  <a:lnTo>
                    <a:pt x="41693" y="343588"/>
                  </a:lnTo>
                  <a:lnTo>
                    <a:pt x="61433" y="339179"/>
                  </a:lnTo>
                  <a:lnTo>
                    <a:pt x="78785" y="323181"/>
                  </a:lnTo>
                  <a:lnTo>
                    <a:pt x="103399" y="280373"/>
                  </a:lnTo>
                  <a:lnTo>
                    <a:pt x="112290" y="221311"/>
                  </a:lnTo>
                  <a:lnTo>
                    <a:pt x="119694" y="170596"/>
                  </a:lnTo>
                  <a:lnTo>
                    <a:pt x="121238" y="118524"/>
                  </a:lnTo>
                  <a:lnTo>
                    <a:pt x="115975" y="67221"/>
                  </a:lnTo>
                  <a:lnTo>
                    <a:pt x="111557" y="24204"/>
                  </a:lnTo>
                  <a:lnTo>
                    <a:pt x="102232" y="4208"/>
                  </a:lnTo>
                  <a:lnTo>
                    <a:pt x="95300" y="280"/>
                  </a:lnTo>
                  <a:lnTo>
                    <a:pt x="87169" y="0"/>
                  </a:lnTo>
                  <a:lnTo>
                    <a:pt x="78239" y="2154"/>
                  </a:lnTo>
                  <a:lnTo>
                    <a:pt x="72286" y="9439"/>
                  </a:lnTo>
                  <a:lnTo>
                    <a:pt x="65671" y="33131"/>
                  </a:lnTo>
                  <a:lnTo>
                    <a:pt x="69829" y="88765"/>
                  </a:lnTo>
                  <a:lnTo>
                    <a:pt x="78647" y="137822"/>
                  </a:lnTo>
                  <a:lnTo>
                    <a:pt x="88669" y="188232"/>
                  </a:lnTo>
                  <a:lnTo>
                    <a:pt x="102535" y="247780"/>
                  </a:lnTo>
                  <a:lnTo>
                    <a:pt x="110701" y="273981"/>
                  </a:lnTo>
                  <a:lnTo>
                    <a:pt x="127282" y="299546"/>
                  </a:lnTo>
                  <a:lnTo>
                    <a:pt x="144607" y="31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98568" y="958093"/>
              <a:ext cx="176937" cy="294799"/>
            </a:xfrm>
            <a:custGeom>
              <a:avLst/>
              <a:gdLst/>
              <a:ahLst/>
              <a:cxnLst/>
              <a:rect l="0" t="0" r="0" b="0"/>
              <a:pathLst>
                <a:path w="176937" h="294799">
                  <a:moveTo>
                    <a:pt x="8333" y="0"/>
                  </a:moveTo>
                  <a:lnTo>
                    <a:pt x="0" y="37478"/>
                  </a:lnTo>
                  <a:lnTo>
                    <a:pt x="1575" y="75445"/>
                  </a:lnTo>
                  <a:lnTo>
                    <a:pt x="6999" y="135785"/>
                  </a:lnTo>
                  <a:lnTo>
                    <a:pt x="7938" y="186722"/>
                  </a:lnTo>
                  <a:lnTo>
                    <a:pt x="16662" y="246760"/>
                  </a:lnTo>
                  <a:lnTo>
                    <a:pt x="23929" y="274325"/>
                  </a:lnTo>
                  <a:lnTo>
                    <a:pt x="22053" y="257666"/>
                  </a:lnTo>
                  <a:lnTo>
                    <a:pt x="33782" y="209839"/>
                  </a:lnTo>
                  <a:lnTo>
                    <a:pt x="49279" y="184357"/>
                  </a:lnTo>
                  <a:lnTo>
                    <a:pt x="57857" y="179057"/>
                  </a:lnTo>
                  <a:lnTo>
                    <a:pt x="79867" y="173167"/>
                  </a:lnTo>
                  <a:lnTo>
                    <a:pt x="112977" y="175441"/>
                  </a:lnTo>
                  <a:lnTo>
                    <a:pt x="145014" y="189113"/>
                  </a:lnTo>
                  <a:lnTo>
                    <a:pt x="171144" y="213571"/>
                  </a:lnTo>
                  <a:lnTo>
                    <a:pt x="175365" y="223099"/>
                  </a:lnTo>
                  <a:lnTo>
                    <a:pt x="176936" y="243045"/>
                  </a:lnTo>
                  <a:lnTo>
                    <a:pt x="165654" y="274004"/>
                  </a:lnTo>
                  <a:lnTo>
                    <a:pt x="157668" y="280935"/>
                  </a:lnTo>
                  <a:lnTo>
                    <a:pt x="136315" y="288637"/>
                  </a:lnTo>
                  <a:lnTo>
                    <a:pt x="84480" y="293581"/>
                  </a:lnTo>
                  <a:lnTo>
                    <a:pt x="35419" y="294557"/>
                  </a:lnTo>
                  <a:lnTo>
                    <a:pt x="833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132147" y="1072162"/>
              <a:ext cx="195896" cy="138616"/>
            </a:xfrm>
            <a:custGeom>
              <a:avLst/>
              <a:gdLst/>
              <a:ahLst/>
              <a:cxnLst/>
              <a:rect l="0" t="0" r="0" b="0"/>
              <a:pathLst>
                <a:path w="195896" h="138616">
                  <a:moveTo>
                    <a:pt x="101138" y="117558"/>
                  </a:moveTo>
                  <a:lnTo>
                    <a:pt x="115792" y="73595"/>
                  </a:lnTo>
                  <a:lnTo>
                    <a:pt x="116230" y="53565"/>
                  </a:lnTo>
                  <a:lnTo>
                    <a:pt x="111355" y="34135"/>
                  </a:lnTo>
                  <a:lnTo>
                    <a:pt x="101389" y="17700"/>
                  </a:lnTo>
                  <a:lnTo>
                    <a:pt x="82922" y="5716"/>
                  </a:lnTo>
                  <a:lnTo>
                    <a:pt x="71446" y="883"/>
                  </a:lnTo>
                  <a:lnTo>
                    <a:pt x="61456" y="0"/>
                  </a:lnTo>
                  <a:lnTo>
                    <a:pt x="44117" y="5258"/>
                  </a:lnTo>
                  <a:lnTo>
                    <a:pt x="21202" y="21373"/>
                  </a:lnTo>
                  <a:lnTo>
                    <a:pt x="9849" y="40494"/>
                  </a:lnTo>
                  <a:lnTo>
                    <a:pt x="0" y="77566"/>
                  </a:lnTo>
                  <a:lnTo>
                    <a:pt x="201" y="115067"/>
                  </a:lnTo>
                  <a:lnTo>
                    <a:pt x="2261" y="126426"/>
                  </a:lnTo>
                  <a:lnTo>
                    <a:pt x="7144" y="132828"/>
                  </a:lnTo>
                  <a:lnTo>
                    <a:pt x="13909" y="135927"/>
                  </a:lnTo>
                  <a:lnTo>
                    <a:pt x="21928" y="136823"/>
                  </a:lnTo>
                  <a:lnTo>
                    <a:pt x="37078" y="131579"/>
                  </a:lnTo>
                  <a:lnTo>
                    <a:pt x="51610" y="120280"/>
                  </a:lnTo>
                  <a:lnTo>
                    <a:pt x="71775" y="94188"/>
                  </a:lnTo>
                  <a:lnTo>
                    <a:pt x="81459" y="74416"/>
                  </a:lnTo>
                  <a:lnTo>
                    <a:pt x="85679" y="71249"/>
                  </a:lnTo>
                  <a:lnTo>
                    <a:pt x="89662" y="72647"/>
                  </a:lnTo>
                  <a:lnTo>
                    <a:pt x="97207" y="83559"/>
                  </a:lnTo>
                  <a:lnTo>
                    <a:pt x="110372" y="108264"/>
                  </a:lnTo>
                  <a:lnTo>
                    <a:pt x="126300" y="123566"/>
                  </a:lnTo>
                  <a:lnTo>
                    <a:pt x="148196" y="131926"/>
                  </a:lnTo>
                  <a:lnTo>
                    <a:pt x="195895" y="138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374974" y="1060605"/>
              <a:ext cx="158317" cy="195295"/>
            </a:xfrm>
            <a:custGeom>
              <a:avLst/>
              <a:gdLst/>
              <a:ahLst/>
              <a:cxnLst/>
              <a:rect l="0" t="0" r="0" b="0"/>
              <a:pathLst>
                <a:path w="158317" h="195295">
                  <a:moveTo>
                    <a:pt x="110995" y="13301"/>
                  </a:moveTo>
                  <a:lnTo>
                    <a:pt x="99817" y="2123"/>
                  </a:lnTo>
                  <a:lnTo>
                    <a:pt x="91844" y="0"/>
                  </a:lnTo>
                  <a:lnTo>
                    <a:pt x="59437" y="2601"/>
                  </a:lnTo>
                  <a:lnTo>
                    <a:pt x="28258" y="11951"/>
                  </a:lnTo>
                  <a:lnTo>
                    <a:pt x="11442" y="22840"/>
                  </a:lnTo>
                  <a:lnTo>
                    <a:pt x="6022" y="31358"/>
                  </a:lnTo>
                  <a:lnTo>
                    <a:pt x="0" y="53302"/>
                  </a:lnTo>
                  <a:lnTo>
                    <a:pt x="1903" y="62195"/>
                  </a:lnTo>
                  <a:lnTo>
                    <a:pt x="6681" y="69294"/>
                  </a:lnTo>
                  <a:lnTo>
                    <a:pt x="21350" y="80301"/>
                  </a:lnTo>
                  <a:lnTo>
                    <a:pt x="39567" y="89092"/>
                  </a:lnTo>
                  <a:lnTo>
                    <a:pt x="101689" y="99538"/>
                  </a:lnTo>
                  <a:lnTo>
                    <a:pt x="126746" y="106611"/>
                  </a:lnTo>
                  <a:lnTo>
                    <a:pt x="145681" y="117553"/>
                  </a:lnTo>
                  <a:lnTo>
                    <a:pt x="151666" y="126086"/>
                  </a:lnTo>
                  <a:lnTo>
                    <a:pt x="158316" y="148046"/>
                  </a:lnTo>
                  <a:lnTo>
                    <a:pt x="156581" y="158113"/>
                  </a:lnTo>
                  <a:lnTo>
                    <a:pt x="145293" y="175538"/>
                  </a:lnTo>
                  <a:lnTo>
                    <a:pt x="119208" y="192913"/>
                  </a:lnTo>
                  <a:lnTo>
                    <a:pt x="96318" y="195294"/>
                  </a:lnTo>
                  <a:lnTo>
                    <a:pt x="33567" y="184217"/>
                  </a:lnTo>
                  <a:lnTo>
                    <a:pt x="16238" y="181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84962" y="1078569"/>
              <a:ext cx="164220" cy="169151"/>
            </a:xfrm>
            <a:custGeom>
              <a:avLst/>
              <a:gdLst/>
              <a:ahLst/>
              <a:cxnLst/>
              <a:rect l="0" t="0" r="0" b="0"/>
              <a:pathLst>
                <a:path w="164220" h="169151">
                  <a:moveTo>
                    <a:pt x="16820" y="100622"/>
                  </a:moveTo>
                  <a:lnTo>
                    <a:pt x="59511" y="97503"/>
                  </a:lnTo>
                  <a:lnTo>
                    <a:pt x="101162" y="85968"/>
                  </a:lnTo>
                  <a:lnTo>
                    <a:pt x="119036" y="73052"/>
                  </a:lnTo>
                  <a:lnTo>
                    <a:pt x="127078" y="64695"/>
                  </a:lnTo>
                  <a:lnTo>
                    <a:pt x="131270" y="55614"/>
                  </a:lnTo>
                  <a:lnTo>
                    <a:pt x="132808" y="36165"/>
                  </a:lnTo>
                  <a:lnTo>
                    <a:pt x="129240" y="27235"/>
                  </a:lnTo>
                  <a:lnTo>
                    <a:pt x="115917" y="11074"/>
                  </a:lnTo>
                  <a:lnTo>
                    <a:pt x="95179" y="2331"/>
                  </a:lnTo>
                  <a:lnTo>
                    <a:pt x="83097" y="0"/>
                  </a:lnTo>
                  <a:lnTo>
                    <a:pt x="72703" y="785"/>
                  </a:lnTo>
                  <a:lnTo>
                    <a:pt x="54916" y="7897"/>
                  </a:lnTo>
                  <a:lnTo>
                    <a:pt x="31747" y="25055"/>
                  </a:lnTo>
                  <a:lnTo>
                    <a:pt x="10064" y="56135"/>
                  </a:lnTo>
                  <a:lnTo>
                    <a:pt x="0" y="100569"/>
                  </a:lnTo>
                  <a:lnTo>
                    <a:pt x="3885" y="124385"/>
                  </a:lnTo>
                  <a:lnTo>
                    <a:pt x="8197" y="134012"/>
                  </a:lnTo>
                  <a:lnTo>
                    <a:pt x="25466" y="150947"/>
                  </a:lnTo>
                  <a:lnTo>
                    <a:pt x="36622" y="158739"/>
                  </a:lnTo>
                  <a:lnTo>
                    <a:pt x="64615" y="167396"/>
                  </a:lnTo>
                  <a:lnTo>
                    <a:pt x="107020" y="169150"/>
                  </a:lnTo>
                  <a:lnTo>
                    <a:pt x="164219" y="1532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835223" y="1107687"/>
              <a:ext cx="135058" cy="176790"/>
            </a:xfrm>
            <a:custGeom>
              <a:avLst/>
              <a:gdLst/>
              <a:ahLst/>
              <a:cxnLst/>
              <a:rect l="0" t="0" r="0" b="0"/>
              <a:pathLst>
                <a:path w="135058" h="176790">
                  <a:moveTo>
                    <a:pt x="135057" y="8333"/>
                  </a:moveTo>
                  <a:lnTo>
                    <a:pt x="97579" y="0"/>
                  </a:lnTo>
                  <a:lnTo>
                    <a:pt x="59611" y="1575"/>
                  </a:lnTo>
                  <a:lnTo>
                    <a:pt x="10450" y="12587"/>
                  </a:lnTo>
                  <a:lnTo>
                    <a:pt x="4021" y="18188"/>
                  </a:lnTo>
                  <a:lnTo>
                    <a:pt x="907" y="25432"/>
                  </a:lnTo>
                  <a:lnTo>
                    <a:pt x="0" y="33770"/>
                  </a:lnTo>
                  <a:lnTo>
                    <a:pt x="4075" y="41669"/>
                  </a:lnTo>
                  <a:lnTo>
                    <a:pt x="61720" y="85388"/>
                  </a:lnTo>
                  <a:lnTo>
                    <a:pt x="114047" y="120617"/>
                  </a:lnTo>
                  <a:lnTo>
                    <a:pt x="118711" y="127643"/>
                  </a:lnTo>
                  <a:lnTo>
                    <a:pt x="119480" y="134666"/>
                  </a:lnTo>
                  <a:lnTo>
                    <a:pt x="117653" y="141688"/>
                  </a:lnTo>
                  <a:lnTo>
                    <a:pt x="112926" y="147539"/>
                  </a:lnTo>
                  <a:lnTo>
                    <a:pt x="89505" y="161364"/>
                  </a:lnTo>
                  <a:lnTo>
                    <a:pt x="50829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9086093" y="1284476"/>
            <a:ext cx="10530" cy="10530"/>
          </a:xfrm>
          <a:custGeom>
            <a:avLst/>
            <a:gdLst/>
            <a:ahLst/>
            <a:cxnLst/>
            <a:rect l="0" t="0" r="0" b="0"/>
            <a:pathLst>
              <a:path w="10530" h="10530">
                <a:moveTo>
                  <a:pt x="10529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126"/>
          <p:cNvGrpSpPr/>
          <p:nvPr/>
        </p:nvGrpSpPr>
        <p:grpSpPr>
          <a:xfrm>
            <a:off x="1831958" y="1621388"/>
            <a:ext cx="6338341" cy="600126"/>
            <a:chOff x="1831958" y="1621388"/>
            <a:chExt cx="6338341" cy="600126"/>
          </a:xfrm>
        </p:grpSpPr>
        <p:sp>
          <p:nvSpPr>
            <p:cNvPr id="99" name="Freeform 98"/>
            <p:cNvSpPr/>
            <p:nvPr/>
          </p:nvSpPr>
          <p:spPr>
            <a:xfrm>
              <a:off x="1831958" y="1863544"/>
              <a:ext cx="126343" cy="8334"/>
            </a:xfrm>
            <a:custGeom>
              <a:avLst/>
              <a:gdLst/>
              <a:ahLst/>
              <a:cxnLst/>
              <a:rect l="0" t="0" r="0" b="0"/>
              <a:pathLst>
                <a:path w="126343" h="8334">
                  <a:moveTo>
                    <a:pt x="126342" y="0"/>
                  </a:moveTo>
                  <a:lnTo>
                    <a:pt x="77411" y="8333"/>
                  </a:lnTo>
                  <a:lnTo>
                    <a:pt x="35805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253098" y="1705616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10528" y="0"/>
                  </a:moveTo>
                  <a:lnTo>
                    <a:pt x="7409" y="57264"/>
                  </a:lnTo>
                  <a:lnTo>
                    <a:pt x="1463" y="118156"/>
                  </a:lnTo>
                  <a:lnTo>
                    <a:pt x="434" y="166681"/>
                  </a:lnTo>
                  <a:lnTo>
                    <a:pt x="86" y="22473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126756" y="1684559"/>
              <a:ext cx="326384" cy="52644"/>
            </a:xfrm>
            <a:custGeom>
              <a:avLst/>
              <a:gdLst/>
              <a:ahLst/>
              <a:cxnLst/>
              <a:rect l="0" t="0" r="0" b="0"/>
              <a:pathLst>
                <a:path w="326384" h="52644">
                  <a:moveTo>
                    <a:pt x="326383" y="0"/>
                  </a:moveTo>
                  <a:lnTo>
                    <a:pt x="267767" y="9065"/>
                  </a:lnTo>
                  <a:lnTo>
                    <a:pt x="204931" y="18669"/>
                  </a:lnTo>
                  <a:lnTo>
                    <a:pt x="150444" y="26175"/>
                  </a:lnTo>
                  <a:lnTo>
                    <a:pt x="97481" y="38922"/>
                  </a:lnTo>
                  <a:lnTo>
                    <a:pt x="41959" y="4958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484725" y="1674031"/>
              <a:ext cx="326384" cy="293449"/>
            </a:xfrm>
            <a:custGeom>
              <a:avLst/>
              <a:gdLst/>
              <a:ahLst/>
              <a:cxnLst/>
              <a:rect l="0" t="0" r="0" b="0"/>
              <a:pathLst>
                <a:path w="326384" h="293449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1170" y="171350"/>
                  </a:lnTo>
                  <a:lnTo>
                    <a:pt x="8333" y="230812"/>
                  </a:lnTo>
                  <a:lnTo>
                    <a:pt x="10239" y="292351"/>
                  </a:lnTo>
                  <a:lnTo>
                    <a:pt x="11673" y="236303"/>
                  </a:lnTo>
                  <a:lnTo>
                    <a:pt x="20096" y="202597"/>
                  </a:lnTo>
                  <a:lnTo>
                    <a:pt x="30769" y="185189"/>
                  </a:lnTo>
                  <a:lnTo>
                    <a:pt x="46430" y="172773"/>
                  </a:lnTo>
                  <a:lnTo>
                    <a:pt x="55520" y="167824"/>
                  </a:lnTo>
                  <a:lnTo>
                    <a:pt x="74978" y="165446"/>
                  </a:lnTo>
                  <a:lnTo>
                    <a:pt x="94155" y="169458"/>
                  </a:lnTo>
                  <a:lnTo>
                    <a:pt x="110477" y="179039"/>
                  </a:lnTo>
                  <a:lnTo>
                    <a:pt x="122410" y="194216"/>
                  </a:lnTo>
                  <a:lnTo>
                    <a:pt x="143372" y="250010"/>
                  </a:lnTo>
                  <a:lnTo>
                    <a:pt x="151925" y="276458"/>
                  </a:lnTo>
                  <a:lnTo>
                    <a:pt x="150190" y="271439"/>
                  </a:lnTo>
                  <a:lnTo>
                    <a:pt x="151600" y="266357"/>
                  </a:lnTo>
                  <a:lnTo>
                    <a:pt x="159404" y="254471"/>
                  </a:lnTo>
                  <a:lnTo>
                    <a:pt x="182542" y="234626"/>
                  </a:lnTo>
                  <a:lnTo>
                    <a:pt x="240429" y="211427"/>
                  </a:lnTo>
                  <a:lnTo>
                    <a:pt x="261275" y="202762"/>
                  </a:lnTo>
                  <a:lnTo>
                    <a:pt x="278339" y="191112"/>
                  </a:lnTo>
                  <a:lnTo>
                    <a:pt x="283825" y="182390"/>
                  </a:lnTo>
                  <a:lnTo>
                    <a:pt x="289921" y="160221"/>
                  </a:lnTo>
                  <a:lnTo>
                    <a:pt x="288037" y="150097"/>
                  </a:lnTo>
                  <a:lnTo>
                    <a:pt x="276585" y="132610"/>
                  </a:lnTo>
                  <a:lnTo>
                    <a:pt x="266278" y="128181"/>
                  </a:lnTo>
                  <a:lnTo>
                    <a:pt x="239229" y="126379"/>
                  </a:lnTo>
                  <a:lnTo>
                    <a:pt x="213949" y="132597"/>
                  </a:lnTo>
                  <a:lnTo>
                    <a:pt x="202294" y="137531"/>
                  </a:lnTo>
                  <a:lnTo>
                    <a:pt x="186225" y="152372"/>
                  </a:lnTo>
                  <a:lnTo>
                    <a:pt x="170601" y="183577"/>
                  </a:lnTo>
                  <a:lnTo>
                    <a:pt x="164730" y="209101"/>
                  </a:lnTo>
                  <a:lnTo>
                    <a:pt x="166020" y="236043"/>
                  </a:lnTo>
                  <a:lnTo>
                    <a:pt x="173612" y="257376"/>
                  </a:lnTo>
                  <a:lnTo>
                    <a:pt x="178913" y="266341"/>
                  </a:lnTo>
                  <a:lnTo>
                    <a:pt x="194160" y="279420"/>
                  </a:lnTo>
                  <a:lnTo>
                    <a:pt x="213805" y="287963"/>
                  </a:lnTo>
                  <a:lnTo>
                    <a:pt x="264545" y="293448"/>
                  </a:lnTo>
                  <a:lnTo>
                    <a:pt x="299482" y="291278"/>
                  </a:lnTo>
                  <a:lnTo>
                    <a:pt x="326383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02616" y="1789844"/>
              <a:ext cx="163899" cy="165163"/>
            </a:xfrm>
            <a:custGeom>
              <a:avLst/>
              <a:gdLst/>
              <a:ahLst/>
              <a:cxnLst/>
              <a:rect l="0" t="0" r="0" b="0"/>
              <a:pathLst>
                <a:path w="163899" h="165163">
                  <a:moveTo>
                    <a:pt x="140161" y="31586"/>
                  </a:moveTo>
                  <a:lnTo>
                    <a:pt x="96198" y="16931"/>
                  </a:lnTo>
                  <a:lnTo>
                    <a:pt x="76168" y="16494"/>
                  </a:lnTo>
                  <a:lnTo>
                    <a:pt x="56738" y="21369"/>
                  </a:lnTo>
                  <a:lnTo>
                    <a:pt x="25200" y="43562"/>
                  </a:lnTo>
                  <a:lnTo>
                    <a:pt x="11858" y="57965"/>
                  </a:lnTo>
                  <a:lnTo>
                    <a:pt x="2029" y="76065"/>
                  </a:lnTo>
                  <a:lnTo>
                    <a:pt x="0" y="95808"/>
                  </a:lnTo>
                  <a:lnTo>
                    <a:pt x="4168" y="116281"/>
                  </a:lnTo>
                  <a:lnTo>
                    <a:pt x="13819" y="137078"/>
                  </a:lnTo>
                  <a:lnTo>
                    <a:pt x="29027" y="151781"/>
                  </a:lnTo>
                  <a:lnTo>
                    <a:pt x="48654" y="161045"/>
                  </a:lnTo>
                  <a:lnTo>
                    <a:pt x="72975" y="165162"/>
                  </a:lnTo>
                  <a:lnTo>
                    <a:pt x="96262" y="160753"/>
                  </a:lnTo>
                  <a:lnTo>
                    <a:pt x="117141" y="149825"/>
                  </a:lnTo>
                  <a:lnTo>
                    <a:pt x="134219" y="133269"/>
                  </a:lnTo>
                  <a:lnTo>
                    <a:pt x="155842" y="94045"/>
                  </a:lnTo>
                  <a:lnTo>
                    <a:pt x="163898" y="73384"/>
                  </a:lnTo>
                  <a:lnTo>
                    <a:pt x="162019" y="49383"/>
                  </a:lnTo>
                  <a:lnTo>
                    <a:pt x="158242" y="36431"/>
                  </a:lnTo>
                  <a:lnTo>
                    <a:pt x="144687" y="18921"/>
                  </a:lnTo>
                  <a:lnTo>
                    <a:pt x="1191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58676" y="1695088"/>
              <a:ext cx="10444" cy="263213"/>
            </a:xfrm>
            <a:custGeom>
              <a:avLst/>
              <a:gdLst/>
              <a:ahLst/>
              <a:cxnLst/>
              <a:rect l="0" t="0" r="0" b="0"/>
              <a:pathLst>
                <a:path w="10444" h="263213">
                  <a:moveTo>
                    <a:pt x="10443" y="0"/>
                  </a:moveTo>
                  <a:lnTo>
                    <a:pt x="2109" y="37478"/>
                  </a:lnTo>
                  <a:lnTo>
                    <a:pt x="348" y="94490"/>
                  </a:lnTo>
                  <a:lnTo>
                    <a:pt x="0" y="154842"/>
                  </a:lnTo>
                  <a:lnTo>
                    <a:pt x="3051" y="215636"/>
                  </a:lnTo>
                  <a:lnTo>
                    <a:pt x="1044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84891" y="1789844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0"/>
                  </a:moveTo>
                  <a:lnTo>
                    <a:pt x="130896" y="9065"/>
                  </a:lnTo>
                  <a:lnTo>
                    <a:pt x="68060" y="18669"/>
                  </a:lnTo>
                  <a:lnTo>
                    <a:pt x="2874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95461" y="1652974"/>
              <a:ext cx="357970" cy="336913"/>
            </a:xfrm>
            <a:custGeom>
              <a:avLst/>
              <a:gdLst/>
              <a:ahLst/>
              <a:cxnLst/>
              <a:rect l="0" t="0" r="0" b="0"/>
              <a:pathLst>
                <a:path w="357970" h="336913">
                  <a:moveTo>
                    <a:pt x="0" y="0"/>
                  </a:moveTo>
                  <a:lnTo>
                    <a:pt x="0" y="58616"/>
                  </a:lnTo>
                  <a:lnTo>
                    <a:pt x="11453" y="121452"/>
                  </a:lnTo>
                  <a:lnTo>
                    <a:pt x="24450" y="170126"/>
                  </a:lnTo>
                  <a:lnTo>
                    <a:pt x="38625" y="233387"/>
                  </a:lnTo>
                  <a:lnTo>
                    <a:pt x="47490" y="282754"/>
                  </a:lnTo>
                  <a:lnTo>
                    <a:pt x="46868" y="283259"/>
                  </a:lnTo>
                  <a:lnTo>
                    <a:pt x="45283" y="280086"/>
                  </a:lnTo>
                  <a:lnTo>
                    <a:pt x="48642" y="253264"/>
                  </a:lnTo>
                  <a:lnTo>
                    <a:pt x="68663" y="204619"/>
                  </a:lnTo>
                  <a:lnTo>
                    <a:pt x="81599" y="186088"/>
                  </a:lnTo>
                  <a:lnTo>
                    <a:pt x="91834" y="181380"/>
                  </a:lnTo>
                  <a:lnTo>
                    <a:pt x="118804" y="179269"/>
                  </a:lnTo>
                  <a:lnTo>
                    <a:pt x="129505" y="182684"/>
                  </a:lnTo>
                  <a:lnTo>
                    <a:pt x="144516" y="195836"/>
                  </a:lnTo>
                  <a:lnTo>
                    <a:pt x="167614" y="242988"/>
                  </a:lnTo>
                  <a:lnTo>
                    <a:pt x="175615" y="277107"/>
                  </a:lnTo>
                  <a:lnTo>
                    <a:pt x="176738" y="290023"/>
                  </a:lnTo>
                  <a:lnTo>
                    <a:pt x="178657" y="295124"/>
                  </a:lnTo>
                  <a:lnTo>
                    <a:pt x="181106" y="295015"/>
                  </a:lnTo>
                  <a:lnTo>
                    <a:pt x="223918" y="246524"/>
                  </a:lnTo>
                  <a:lnTo>
                    <a:pt x="264939" y="226164"/>
                  </a:lnTo>
                  <a:lnTo>
                    <a:pt x="310650" y="207758"/>
                  </a:lnTo>
                  <a:lnTo>
                    <a:pt x="319404" y="201676"/>
                  </a:lnTo>
                  <a:lnTo>
                    <a:pt x="324070" y="194112"/>
                  </a:lnTo>
                  <a:lnTo>
                    <a:pt x="326135" y="176349"/>
                  </a:lnTo>
                  <a:lnTo>
                    <a:pt x="320034" y="159876"/>
                  </a:lnTo>
                  <a:lnTo>
                    <a:pt x="315131" y="152207"/>
                  </a:lnTo>
                  <a:lnTo>
                    <a:pt x="307184" y="147095"/>
                  </a:lnTo>
                  <a:lnTo>
                    <a:pt x="285875" y="141414"/>
                  </a:lnTo>
                  <a:lnTo>
                    <a:pt x="263926" y="145129"/>
                  </a:lnTo>
                  <a:lnTo>
                    <a:pt x="253159" y="149395"/>
                  </a:lnTo>
                  <a:lnTo>
                    <a:pt x="244812" y="156918"/>
                  </a:lnTo>
                  <a:lnTo>
                    <a:pt x="232418" y="177756"/>
                  </a:lnTo>
                  <a:lnTo>
                    <a:pt x="229249" y="199495"/>
                  </a:lnTo>
                  <a:lnTo>
                    <a:pt x="239719" y="252612"/>
                  </a:lnTo>
                  <a:lnTo>
                    <a:pt x="250662" y="283078"/>
                  </a:lnTo>
                  <a:lnTo>
                    <a:pt x="261924" y="299727"/>
                  </a:lnTo>
                  <a:lnTo>
                    <a:pt x="277848" y="311807"/>
                  </a:lnTo>
                  <a:lnTo>
                    <a:pt x="325754" y="331699"/>
                  </a:lnTo>
                  <a:lnTo>
                    <a:pt x="35796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915133" y="1800373"/>
              <a:ext cx="117282" cy="163438"/>
            </a:xfrm>
            <a:custGeom>
              <a:avLst/>
              <a:gdLst/>
              <a:ahLst/>
              <a:cxnLst/>
              <a:rect l="0" t="0" r="0" b="0"/>
              <a:pathLst>
                <a:path w="117282" h="163438">
                  <a:moveTo>
                    <a:pt x="11996" y="73699"/>
                  </a:moveTo>
                  <a:lnTo>
                    <a:pt x="31124" y="137127"/>
                  </a:lnTo>
                  <a:lnTo>
                    <a:pt x="43920" y="162683"/>
                  </a:lnTo>
                  <a:lnTo>
                    <a:pt x="42637" y="163437"/>
                  </a:lnTo>
                  <a:lnTo>
                    <a:pt x="39443" y="161600"/>
                  </a:lnTo>
                  <a:lnTo>
                    <a:pt x="4306" y="114287"/>
                  </a:lnTo>
                  <a:lnTo>
                    <a:pt x="0" y="90958"/>
                  </a:lnTo>
                  <a:lnTo>
                    <a:pt x="3155" y="67332"/>
                  </a:lnTo>
                  <a:lnTo>
                    <a:pt x="12356" y="49032"/>
                  </a:lnTo>
                  <a:lnTo>
                    <a:pt x="36279" y="25576"/>
                  </a:lnTo>
                  <a:lnTo>
                    <a:pt x="71184" y="9398"/>
                  </a:lnTo>
                  <a:lnTo>
                    <a:pt x="1172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343315" y="1621388"/>
              <a:ext cx="141826" cy="357970"/>
            </a:xfrm>
            <a:custGeom>
              <a:avLst/>
              <a:gdLst/>
              <a:ahLst/>
              <a:cxnLst/>
              <a:rect l="0" t="0" r="0" b="0"/>
              <a:pathLst>
                <a:path w="141826" h="357970">
                  <a:moveTo>
                    <a:pt x="47068" y="357969"/>
                  </a:moveTo>
                  <a:lnTo>
                    <a:pt x="35890" y="341202"/>
                  </a:lnTo>
                  <a:lnTo>
                    <a:pt x="26793" y="289623"/>
                  </a:lnTo>
                  <a:lnTo>
                    <a:pt x="11614" y="226743"/>
                  </a:lnTo>
                  <a:lnTo>
                    <a:pt x="5100" y="171694"/>
                  </a:lnTo>
                  <a:lnTo>
                    <a:pt x="0" y="115760"/>
                  </a:lnTo>
                  <a:lnTo>
                    <a:pt x="5092" y="88884"/>
                  </a:lnTo>
                  <a:lnTo>
                    <a:pt x="21113" y="55192"/>
                  </a:lnTo>
                  <a:lnTo>
                    <a:pt x="33972" y="37788"/>
                  </a:lnTo>
                  <a:lnTo>
                    <a:pt x="59956" y="20425"/>
                  </a:lnTo>
                  <a:lnTo>
                    <a:pt x="100176" y="5248"/>
                  </a:lnTo>
                  <a:lnTo>
                    <a:pt x="1418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295626" y="182143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5557" y="17958"/>
                  </a:lnTo>
                  <a:lnTo>
                    <a:pt x="67411" y="31666"/>
                  </a:lnTo>
                  <a:lnTo>
                    <a:pt x="28553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466974" y="1826091"/>
              <a:ext cx="218208" cy="158903"/>
            </a:xfrm>
            <a:custGeom>
              <a:avLst/>
              <a:gdLst/>
              <a:ahLst/>
              <a:cxnLst/>
              <a:rect l="0" t="0" r="0" b="0"/>
              <a:pathLst>
                <a:path w="218208" h="158903">
                  <a:moveTo>
                    <a:pt x="123451" y="58510"/>
                  </a:moveTo>
                  <a:lnTo>
                    <a:pt x="123451" y="36153"/>
                  </a:lnTo>
                  <a:lnTo>
                    <a:pt x="117212" y="18938"/>
                  </a:lnTo>
                  <a:lnTo>
                    <a:pt x="112272" y="11071"/>
                  </a:lnTo>
                  <a:lnTo>
                    <a:pt x="104300" y="5827"/>
                  </a:lnTo>
                  <a:lnTo>
                    <a:pt x="82964" y="0"/>
                  </a:lnTo>
                  <a:lnTo>
                    <a:pt x="50233" y="2309"/>
                  </a:lnTo>
                  <a:lnTo>
                    <a:pt x="32028" y="13644"/>
                  </a:lnTo>
                  <a:lnTo>
                    <a:pt x="17308" y="30381"/>
                  </a:lnTo>
                  <a:lnTo>
                    <a:pt x="6866" y="49517"/>
                  </a:lnTo>
                  <a:lnTo>
                    <a:pt x="0" y="85611"/>
                  </a:lnTo>
                  <a:lnTo>
                    <a:pt x="3555" y="120352"/>
                  </a:lnTo>
                  <a:lnTo>
                    <a:pt x="12062" y="139028"/>
                  </a:lnTo>
                  <a:lnTo>
                    <a:pt x="17606" y="147283"/>
                  </a:lnTo>
                  <a:lnTo>
                    <a:pt x="25981" y="152787"/>
                  </a:lnTo>
                  <a:lnTo>
                    <a:pt x="47765" y="158902"/>
                  </a:lnTo>
                  <a:lnTo>
                    <a:pt x="57786" y="158193"/>
                  </a:lnTo>
                  <a:lnTo>
                    <a:pt x="75159" y="151167"/>
                  </a:lnTo>
                  <a:lnTo>
                    <a:pt x="87560" y="137125"/>
                  </a:lnTo>
                  <a:lnTo>
                    <a:pt x="105053" y="99515"/>
                  </a:lnTo>
                  <a:lnTo>
                    <a:pt x="110016" y="95205"/>
                  </a:lnTo>
                  <a:lnTo>
                    <a:pt x="115664" y="94671"/>
                  </a:lnTo>
                  <a:lnTo>
                    <a:pt x="169849" y="108434"/>
                  </a:lnTo>
                  <a:lnTo>
                    <a:pt x="218207" y="1111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679661" y="1797354"/>
              <a:ext cx="152920" cy="174746"/>
            </a:xfrm>
            <a:custGeom>
              <a:avLst/>
              <a:gdLst/>
              <a:ahLst/>
              <a:cxnLst/>
              <a:rect l="0" t="0" r="0" b="0"/>
              <a:pathLst>
                <a:path w="152920" h="174746">
                  <a:moveTo>
                    <a:pt x="110805" y="13547"/>
                  </a:moveTo>
                  <a:lnTo>
                    <a:pt x="94037" y="2369"/>
                  </a:lnTo>
                  <a:lnTo>
                    <a:pt x="76447" y="0"/>
                  </a:lnTo>
                  <a:lnTo>
                    <a:pt x="66842" y="1006"/>
                  </a:lnTo>
                  <a:lnTo>
                    <a:pt x="49932" y="8363"/>
                  </a:lnTo>
                  <a:lnTo>
                    <a:pt x="14423" y="37739"/>
                  </a:lnTo>
                  <a:lnTo>
                    <a:pt x="3628" y="60174"/>
                  </a:lnTo>
                  <a:lnTo>
                    <a:pt x="0" y="84573"/>
                  </a:lnTo>
                  <a:lnTo>
                    <a:pt x="2286" y="107115"/>
                  </a:lnTo>
                  <a:lnTo>
                    <a:pt x="10322" y="125713"/>
                  </a:lnTo>
                  <a:lnTo>
                    <a:pt x="34545" y="156716"/>
                  </a:lnTo>
                  <a:lnTo>
                    <a:pt x="60523" y="172691"/>
                  </a:lnTo>
                  <a:lnTo>
                    <a:pt x="83388" y="174745"/>
                  </a:lnTo>
                  <a:lnTo>
                    <a:pt x="143002" y="163429"/>
                  </a:lnTo>
                  <a:lnTo>
                    <a:pt x="152919" y="1609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848158" y="1797570"/>
              <a:ext cx="152879" cy="177635"/>
            </a:xfrm>
            <a:custGeom>
              <a:avLst/>
              <a:gdLst/>
              <a:ahLst/>
              <a:cxnLst/>
              <a:rect l="0" t="0" r="0" b="0"/>
              <a:pathLst>
                <a:path w="152879" h="177635">
                  <a:moveTo>
                    <a:pt x="16007" y="76502"/>
                  </a:moveTo>
                  <a:lnTo>
                    <a:pt x="68712" y="57374"/>
                  </a:lnTo>
                  <a:lnTo>
                    <a:pt x="84666" y="46164"/>
                  </a:lnTo>
                  <a:lnTo>
                    <a:pt x="88686" y="38729"/>
                  </a:lnTo>
                  <a:lnTo>
                    <a:pt x="90033" y="21110"/>
                  </a:lnTo>
                  <a:lnTo>
                    <a:pt x="86415" y="13837"/>
                  </a:lnTo>
                  <a:lnTo>
                    <a:pt x="73036" y="2638"/>
                  </a:lnTo>
                  <a:lnTo>
                    <a:pt x="52272" y="0"/>
                  </a:lnTo>
                  <a:lnTo>
                    <a:pt x="29785" y="3896"/>
                  </a:lnTo>
                  <a:lnTo>
                    <a:pt x="11992" y="13427"/>
                  </a:lnTo>
                  <a:lnTo>
                    <a:pt x="6312" y="21584"/>
                  </a:lnTo>
                  <a:lnTo>
                    <a:pt x="0" y="43125"/>
                  </a:lnTo>
                  <a:lnTo>
                    <a:pt x="2036" y="75971"/>
                  </a:lnTo>
                  <a:lnTo>
                    <a:pt x="14374" y="124577"/>
                  </a:lnTo>
                  <a:lnTo>
                    <a:pt x="25420" y="143102"/>
                  </a:lnTo>
                  <a:lnTo>
                    <a:pt x="50382" y="166686"/>
                  </a:lnTo>
                  <a:lnTo>
                    <a:pt x="73009" y="175075"/>
                  </a:lnTo>
                  <a:lnTo>
                    <a:pt x="98664" y="177634"/>
                  </a:lnTo>
                  <a:lnTo>
                    <a:pt x="152878" y="171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061294" y="1747730"/>
              <a:ext cx="152699" cy="210571"/>
            </a:xfrm>
            <a:custGeom>
              <a:avLst/>
              <a:gdLst/>
              <a:ahLst/>
              <a:cxnLst/>
              <a:rect l="0" t="0" r="0" b="0"/>
              <a:pathLst>
                <a:path w="152699" h="210571">
                  <a:moveTo>
                    <a:pt x="108198" y="0"/>
                  </a:moveTo>
                  <a:lnTo>
                    <a:pt x="74576" y="2340"/>
                  </a:lnTo>
                  <a:lnTo>
                    <a:pt x="38704" y="16811"/>
                  </a:lnTo>
                  <a:lnTo>
                    <a:pt x="20380" y="29309"/>
                  </a:lnTo>
                  <a:lnTo>
                    <a:pt x="7557" y="45781"/>
                  </a:lnTo>
                  <a:lnTo>
                    <a:pt x="2500" y="55087"/>
                  </a:lnTo>
                  <a:lnTo>
                    <a:pt x="0" y="74786"/>
                  </a:lnTo>
                  <a:lnTo>
                    <a:pt x="971" y="84952"/>
                  </a:lnTo>
                  <a:lnTo>
                    <a:pt x="6298" y="92900"/>
                  </a:lnTo>
                  <a:lnTo>
                    <a:pt x="24694" y="104850"/>
                  </a:lnTo>
                  <a:lnTo>
                    <a:pt x="85041" y="117490"/>
                  </a:lnTo>
                  <a:lnTo>
                    <a:pt x="128840" y="130183"/>
                  </a:lnTo>
                  <a:lnTo>
                    <a:pt x="137167" y="135921"/>
                  </a:lnTo>
                  <a:lnTo>
                    <a:pt x="149539" y="151656"/>
                  </a:lnTo>
                  <a:lnTo>
                    <a:pt x="152698" y="170348"/>
                  </a:lnTo>
                  <a:lnTo>
                    <a:pt x="151903" y="180246"/>
                  </a:lnTo>
                  <a:lnTo>
                    <a:pt x="146693" y="186845"/>
                  </a:lnTo>
                  <a:lnTo>
                    <a:pt x="97424" y="203893"/>
                  </a:lnTo>
                  <a:lnTo>
                    <a:pt x="42901" y="209691"/>
                  </a:lnTo>
                  <a:lnTo>
                    <a:pt x="2397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86676" y="1782032"/>
              <a:ext cx="219771" cy="175394"/>
            </a:xfrm>
            <a:custGeom>
              <a:avLst/>
              <a:gdLst/>
              <a:ahLst/>
              <a:cxnLst/>
              <a:rect l="0" t="0" r="0" b="0"/>
              <a:pathLst>
                <a:path w="219771" h="175394">
                  <a:moveTo>
                    <a:pt x="156599" y="60455"/>
                  </a:moveTo>
                  <a:lnTo>
                    <a:pt x="147023" y="36408"/>
                  </a:lnTo>
                  <a:lnTo>
                    <a:pt x="136355" y="22081"/>
                  </a:lnTo>
                  <a:lnTo>
                    <a:pt x="117576" y="11034"/>
                  </a:lnTo>
                  <a:lnTo>
                    <a:pt x="80696" y="1358"/>
                  </a:lnTo>
                  <a:lnTo>
                    <a:pt x="67392" y="0"/>
                  </a:lnTo>
                  <a:lnTo>
                    <a:pt x="46371" y="4730"/>
                  </a:lnTo>
                  <a:lnTo>
                    <a:pt x="29230" y="15801"/>
                  </a:lnTo>
                  <a:lnTo>
                    <a:pt x="13813" y="32420"/>
                  </a:lnTo>
                  <a:lnTo>
                    <a:pt x="5401" y="57743"/>
                  </a:lnTo>
                  <a:lnTo>
                    <a:pt x="0" y="116071"/>
                  </a:lnTo>
                  <a:lnTo>
                    <a:pt x="5501" y="141325"/>
                  </a:lnTo>
                  <a:lnTo>
                    <a:pt x="10243" y="152973"/>
                  </a:lnTo>
                  <a:lnTo>
                    <a:pt x="24871" y="169034"/>
                  </a:lnTo>
                  <a:lnTo>
                    <a:pt x="33685" y="174955"/>
                  </a:lnTo>
                  <a:lnTo>
                    <a:pt x="41901" y="175393"/>
                  </a:lnTo>
                  <a:lnTo>
                    <a:pt x="49718" y="172175"/>
                  </a:lnTo>
                  <a:lnTo>
                    <a:pt x="79074" y="147383"/>
                  </a:lnTo>
                  <a:lnTo>
                    <a:pt x="94764" y="121306"/>
                  </a:lnTo>
                  <a:lnTo>
                    <a:pt x="117804" y="60251"/>
                  </a:lnTo>
                  <a:lnTo>
                    <a:pt x="120206" y="57979"/>
                  </a:lnTo>
                  <a:lnTo>
                    <a:pt x="121809" y="61144"/>
                  </a:lnTo>
                  <a:lnTo>
                    <a:pt x="129969" y="94256"/>
                  </a:lnTo>
                  <a:lnTo>
                    <a:pt x="145069" y="118693"/>
                  </a:lnTo>
                  <a:lnTo>
                    <a:pt x="164361" y="140751"/>
                  </a:lnTo>
                  <a:lnTo>
                    <a:pt x="190484" y="156516"/>
                  </a:lnTo>
                  <a:lnTo>
                    <a:pt x="197906" y="158421"/>
                  </a:lnTo>
                  <a:lnTo>
                    <a:pt x="219770" y="155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48559" y="1779316"/>
              <a:ext cx="73701" cy="176451"/>
            </a:xfrm>
            <a:custGeom>
              <a:avLst/>
              <a:gdLst/>
              <a:ahLst/>
              <a:cxnLst/>
              <a:rect l="0" t="0" r="0" b="0"/>
              <a:pathLst>
                <a:path w="73701" h="176451">
                  <a:moveTo>
                    <a:pt x="0" y="63171"/>
                  </a:moveTo>
                  <a:lnTo>
                    <a:pt x="19128" y="126598"/>
                  </a:lnTo>
                  <a:lnTo>
                    <a:pt x="51920" y="176450"/>
                  </a:lnTo>
                  <a:lnTo>
                    <a:pt x="50991" y="176125"/>
                  </a:lnTo>
                  <a:lnTo>
                    <a:pt x="48032" y="173569"/>
                  </a:lnTo>
                  <a:lnTo>
                    <a:pt x="24502" y="114880"/>
                  </a:lnTo>
                  <a:lnTo>
                    <a:pt x="7011" y="63048"/>
                  </a:lnTo>
                  <a:lnTo>
                    <a:pt x="7014" y="53730"/>
                  </a:lnTo>
                  <a:lnTo>
                    <a:pt x="13256" y="37138"/>
                  </a:lnTo>
                  <a:lnTo>
                    <a:pt x="29924" y="14643"/>
                  </a:lnTo>
                  <a:lnTo>
                    <a:pt x="46055" y="6508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863680" y="1807813"/>
              <a:ext cx="169150" cy="189536"/>
            </a:xfrm>
            <a:custGeom>
              <a:avLst/>
              <a:gdLst/>
              <a:ahLst/>
              <a:cxnLst/>
              <a:rect l="0" t="0" r="0" b="0"/>
              <a:pathLst>
                <a:path w="169150" h="189536">
                  <a:moveTo>
                    <a:pt x="21750" y="55731"/>
                  </a:moveTo>
                  <a:lnTo>
                    <a:pt x="32928" y="66909"/>
                  </a:lnTo>
                  <a:lnTo>
                    <a:pt x="50895" y="72397"/>
                  </a:lnTo>
                  <a:lnTo>
                    <a:pt x="106146" y="75920"/>
                  </a:lnTo>
                  <a:lnTo>
                    <a:pt x="145022" y="70941"/>
                  </a:lnTo>
                  <a:lnTo>
                    <a:pt x="151895" y="64701"/>
                  </a:lnTo>
                  <a:lnTo>
                    <a:pt x="155306" y="55862"/>
                  </a:lnTo>
                  <a:lnTo>
                    <a:pt x="156411" y="45290"/>
                  </a:lnTo>
                  <a:lnTo>
                    <a:pt x="153638" y="35902"/>
                  </a:lnTo>
                  <a:lnTo>
                    <a:pt x="141198" y="19232"/>
                  </a:lnTo>
                  <a:lnTo>
                    <a:pt x="114464" y="2282"/>
                  </a:lnTo>
                  <a:lnTo>
                    <a:pt x="91422" y="0"/>
                  </a:lnTo>
                  <a:lnTo>
                    <a:pt x="67923" y="4056"/>
                  </a:lnTo>
                  <a:lnTo>
                    <a:pt x="41540" y="19492"/>
                  </a:lnTo>
                  <a:lnTo>
                    <a:pt x="4498" y="52533"/>
                  </a:lnTo>
                  <a:lnTo>
                    <a:pt x="890" y="62957"/>
                  </a:lnTo>
                  <a:lnTo>
                    <a:pt x="0" y="90138"/>
                  </a:lnTo>
                  <a:lnTo>
                    <a:pt x="9744" y="118596"/>
                  </a:lnTo>
                  <a:lnTo>
                    <a:pt x="39006" y="163815"/>
                  </a:lnTo>
                  <a:lnTo>
                    <a:pt x="65857" y="182252"/>
                  </a:lnTo>
                  <a:lnTo>
                    <a:pt x="101629" y="189535"/>
                  </a:lnTo>
                  <a:lnTo>
                    <a:pt x="157022" y="183864"/>
                  </a:lnTo>
                  <a:lnTo>
                    <a:pt x="169149" y="182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45131" y="1810901"/>
              <a:ext cx="108839" cy="172029"/>
            </a:xfrm>
            <a:custGeom>
              <a:avLst/>
              <a:gdLst/>
              <a:ahLst/>
              <a:cxnLst/>
              <a:rect l="0" t="0" r="0" b="0"/>
              <a:pathLst>
                <a:path w="108839" h="172029">
                  <a:moveTo>
                    <a:pt x="3553" y="126342"/>
                  </a:moveTo>
                  <a:lnTo>
                    <a:pt x="23797" y="170305"/>
                  </a:lnTo>
                  <a:lnTo>
                    <a:pt x="25238" y="172028"/>
                  </a:lnTo>
                  <a:lnTo>
                    <a:pt x="3488" y="111773"/>
                  </a:lnTo>
                  <a:lnTo>
                    <a:pt x="0" y="99082"/>
                  </a:lnTo>
                  <a:lnTo>
                    <a:pt x="2364" y="75622"/>
                  </a:lnTo>
                  <a:lnTo>
                    <a:pt x="12383" y="53497"/>
                  </a:lnTo>
                  <a:lnTo>
                    <a:pt x="28534" y="31965"/>
                  </a:lnTo>
                  <a:lnTo>
                    <a:pt x="50531" y="16937"/>
                  </a:lnTo>
                  <a:lnTo>
                    <a:pt x="82983" y="5018"/>
                  </a:lnTo>
                  <a:lnTo>
                    <a:pt x="1088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21476" y="1828731"/>
              <a:ext cx="132535" cy="165552"/>
            </a:xfrm>
            <a:custGeom>
              <a:avLst/>
              <a:gdLst/>
              <a:ahLst/>
              <a:cxnLst/>
              <a:rect l="0" t="0" r="0" b="0"/>
              <a:pathLst>
                <a:path w="132535" h="165552">
                  <a:moveTo>
                    <a:pt x="6193" y="55870"/>
                  </a:moveTo>
                  <a:lnTo>
                    <a:pt x="61237" y="72658"/>
                  </a:lnTo>
                  <a:lnTo>
                    <a:pt x="86029" y="75029"/>
                  </a:lnTo>
                  <a:lnTo>
                    <a:pt x="109525" y="69844"/>
                  </a:lnTo>
                  <a:lnTo>
                    <a:pt x="120704" y="65186"/>
                  </a:lnTo>
                  <a:lnTo>
                    <a:pt x="126987" y="58571"/>
                  </a:lnTo>
                  <a:lnTo>
                    <a:pt x="130006" y="50652"/>
                  </a:lnTo>
                  <a:lnTo>
                    <a:pt x="130848" y="41862"/>
                  </a:lnTo>
                  <a:lnTo>
                    <a:pt x="125546" y="25858"/>
                  </a:lnTo>
                  <a:lnTo>
                    <a:pt x="120856" y="18314"/>
                  </a:lnTo>
                  <a:lnTo>
                    <a:pt x="106287" y="6813"/>
                  </a:lnTo>
                  <a:lnTo>
                    <a:pt x="97488" y="2108"/>
                  </a:lnTo>
                  <a:lnTo>
                    <a:pt x="78354" y="0"/>
                  </a:lnTo>
                  <a:lnTo>
                    <a:pt x="58151" y="4132"/>
                  </a:lnTo>
                  <a:lnTo>
                    <a:pt x="37474" y="13768"/>
                  </a:lnTo>
                  <a:lnTo>
                    <a:pt x="11691" y="37936"/>
                  </a:lnTo>
                  <a:lnTo>
                    <a:pt x="2787" y="60377"/>
                  </a:lnTo>
                  <a:lnTo>
                    <a:pt x="0" y="85949"/>
                  </a:lnTo>
                  <a:lnTo>
                    <a:pt x="6177" y="125483"/>
                  </a:lnTo>
                  <a:lnTo>
                    <a:pt x="16324" y="148810"/>
                  </a:lnTo>
                  <a:lnTo>
                    <a:pt x="24645" y="156434"/>
                  </a:lnTo>
                  <a:lnTo>
                    <a:pt x="46369" y="164906"/>
                  </a:lnTo>
                  <a:lnTo>
                    <a:pt x="68502" y="165551"/>
                  </a:lnTo>
                  <a:lnTo>
                    <a:pt x="90038" y="160769"/>
                  </a:lnTo>
                  <a:lnTo>
                    <a:pt x="132534" y="140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741197" y="1836897"/>
              <a:ext cx="144441" cy="171134"/>
            </a:xfrm>
            <a:custGeom>
              <a:avLst/>
              <a:gdLst/>
              <a:ahLst/>
              <a:cxnLst/>
              <a:rect l="0" t="0" r="0" b="0"/>
              <a:pathLst>
                <a:path w="144441" h="171134">
                  <a:moveTo>
                    <a:pt x="102326" y="5590"/>
                  </a:moveTo>
                  <a:lnTo>
                    <a:pt x="85559" y="0"/>
                  </a:lnTo>
                  <a:lnTo>
                    <a:pt x="52775" y="2114"/>
                  </a:lnTo>
                  <a:lnTo>
                    <a:pt x="33120" y="13404"/>
                  </a:lnTo>
                  <a:lnTo>
                    <a:pt x="17755" y="30120"/>
                  </a:lnTo>
                  <a:lnTo>
                    <a:pt x="7027" y="49247"/>
                  </a:lnTo>
                  <a:lnTo>
                    <a:pt x="0" y="85336"/>
                  </a:lnTo>
                  <a:lnTo>
                    <a:pt x="4595" y="108883"/>
                  </a:lnTo>
                  <a:lnTo>
                    <a:pt x="20336" y="138750"/>
                  </a:lnTo>
                  <a:lnTo>
                    <a:pt x="34301" y="153679"/>
                  </a:lnTo>
                  <a:lnTo>
                    <a:pt x="52206" y="164214"/>
                  </a:lnTo>
                  <a:lnTo>
                    <a:pt x="87606" y="171133"/>
                  </a:lnTo>
                  <a:lnTo>
                    <a:pt x="144440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90922" y="1726673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0878"/>
                  </a:lnTo>
                  <a:lnTo>
                    <a:pt x="9553" y="277684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06694" y="1842487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45897" y="17937"/>
                  </a:lnTo>
                  <a:lnTo>
                    <a:pt x="90950" y="6402"/>
                  </a:lnTo>
                  <a:lnTo>
                    <a:pt x="31310" y="12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136741" y="1891987"/>
              <a:ext cx="212151" cy="140693"/>
            </a:xfrm>
            <a:custGeom>
              <a:avLst/>
              <a:gdLst/>
              <a:ahLst/>
              <a:cxnLst/>
              <a:rect l="0" t="0" r="0" b="0"/>
              <a:pathLst>
                <a:path w="212151" h="140693">
                  <a:moveTo>
                    <a:pt x="117393" y="66313"/>
                  </a:moveTo>
                  <a:lnTo>
                    <a:pt x="107819" y="35031"/>
                  </a:lnTo>
                  <a:lnTo>
                    <a:pt x="97150" y="18875"/>
                  </a:lnTo>
                  <a:lnTo>
                    <a:pt x="81491" y="7015"/>
                  </a:lnTo>
                  <a:lnTo>
                    <a:pt x="72401" y="2214"/>
                  </a:lnTo>
                  <a:lnTo>
                    <a:pt x="52944" y="0"/>
                  </a:lnTo>
                  <a:lnTo>
                    <a:pt x="42841" y="1048"/>
                  </a:lnTo>
                  <a:lnTo>
                    <a:pt x="34936" y="5255"/>
                  </a:lnTo>
                  <a:lnTo>
                    <a:pt x="23034" y="19289"/>
                  </a:lnTo>
                  <a:lnTo>
                    <a:pt x="4168" y="52510"/>
                  </a:lnTo>
                  <a:lnTo>
                    <a:pt x="0" y="75386"/>
                  </a:lnTo>
                  <a:lnTo>
                    <a:pt x="6857" y="118668"/>
                  </a:lnTo>
                  <a:lnTo>
                    <a:pt x="12117" y="126953"/>
                  </a:lnTo>
                  <a:lnTo>
                    <a:pt x="27320" y="139277"/>
                  </a:lnTo>
                  <a:lnTo>
                    <a:pt x="37457" y="140692"/>
                  </a:lnTo>
                  <a:lnTo>
                    <a:pt x="61199" y="136025"/>
                  </a:lnTo>
                  <a:lnTo>
                    <a:pt x="81109" y="119913"/>
                  </a:lnTo>
                  <a:lnTo>
                    <a:pt x="102354" y="87654"/>
                  </a:lnTo>
                  <a:lnTo>
                    <a:pt x="107367" y="77031"/>
                  </a:lnTo>
                  <a:lnTo>
                    <a:pt x="113049" y="73458"/>
                  </a:lnTo>
                  <a:lnTo>
                    <a:pt x="119177" y="74586"/>
                  </a:lnTo>
                  <a:lnTo>
                    <a:pt x="151411" y="96023"/>
                  </a:lnTo>
                  <a:lnTo>
                    <a:pt x="174236" y="99795"/>
                  </a:lnTo>
                  <a:lnTo>
                    <a:pt x="212150" y="978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369948" y="1874442"/>
              <a:ext cx="151188" cy="147030"/>
            </a:xfrm>
            <a:custGeom>
              <a:avLst/>
              <a:gdLst/>
              <a:ahLst/>
              <a:cxnLst/>
              <a:rect l="0" t="0" r="0" b="0"/>
              <a:pathLst>
                <a:path w="151188" h="147030">
                  <a:moveTo>
                    <a:pt x="0" y="20687"/>
                  </a:moveTo>
                  <a:lnTo>
                    <a:pt x="8333" y="58165"/>
                  </a:lnTo>
                  <a:lnTo>
                    <a:pt x="18645" y="114833"/>
                  </a:lnTo>
                  <a:lnTo>
                    <a:pt x="25054" y="136229"/>
                  </a:lnTo>
                  <a:lnTo>
                    <a:pt x="24892" y="139829"/>
                  </a:lnTo>
                  <a:lnTo>
                    <a:pt x="22444" y="138720"/>
                  </a:lnTo>
                  <a:lnTo>
                    <a:pt x="14654" y="128128"/>
                  </a:lnTo>
                  <a:lnTo>
                    <a:pt x="7293" y="111723"/>
                  </a:lnTo>
                  <a:lnTo>
                    <a:pt x="6361" y="89613"/>
                  </a:lnTo>
                  <a:lnTo>
                    <a:pt x="9705" y="37292"/>
                  </a:lnTo>
                  <a:lnTo>
                    <a:pt x="13488" y="25908"/>
                  </a:lnTo>
                  <a:lnTo>
                    <a:pt x="27052" y="7020"/>
                  </a:lnTo>
                  <a:lnTo>
                    <a:pt x="36752" y="2217"/>
                  </a:lnTo>
                  <a:lnTo>
                    <a:pt x="60008" y="0"/>
                  </a:lnTo>
                  <a:lnTo>
                    <a:pt x="79702" y="6034"/>
                  </a:lnTo>
                  <a:lnTo>
                    <a:pt x="116999" y="28971"/>
                  </a:lnTo>
                  <a:lnTo>
                    <a:pt x="131159" y="45426"/>
                  </a:lnTo>
                  <a:lnTo>
                    <a:pt x="149780" y="84585"/>
                  </a:lnTo>
                  <a:lnTo>
                    <a:pt x="151187" y="108358"/>
                  </a:lnTo>
                  <a:lnTo>
                    <a:pt x="147399" y="147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527876" y="1906245"/>
              <a:ext cx="214243" cy="315269"/>
            </a:xfrm>
            <a:custGeom>
              <a:avLst/>
              <a:gdLst/>
              <a:ahLst/>
              <a:cxnLst/>
              <a:rect l="0" t="0" r="0" b="0"/>
              <a:pathLst>
                <a:path w="214243" h="315269">
                  <a:moveTo>
                    <a:pt x="31585" y="104698"/>
                  </a:moveTo>
                  <a:lnTo>
                    <a:pt x="48353" y="110287"/>
                  </a:lnTo>
                  <a:lnTo>
                    <a:pt x="65944" y="109911"/>
                  </a:lnTo>
                  <a:lnTo>
                    <a:pt x="111421" y="100138"/>
                  </a:lnTo>
                  <a:lnTo>
                    <a:pt x="131799" y="87463"/>
                  </a:lnTo>
                  <a:lnTo>
                    <a:pt x="140508" y="79170"/>
                  </a:lnTo>
                  <a:lnTo>
                    <a:pt x="145145" y="67792"/>
                  </a:lnTo>
                  <a:lnTo>
                    <a:pt x="147177" y="39552"/>
                  </a:lnTo>
                  <a:lnTo>
                    <a:pt x="141061" y="16863"/>
                  </a:lnTo>
                  <a:lnTo>
                    <a:pt x="136155" y="7536"/>
                  </a:lnTo>
                  <a:lnTo>
                    <a:pt x="129374" y="2489"/>
                  </a:lnTo>
                  <a:lnTo>
                    <a:pt x="121344" y="294"/>
                  </a:lnTo>
                  <a:lnTo>
                    <a:pt x="112481" y="0"/>
                  </a:lnTo>
                  <a:lnTo>
                    <a:pt x="96395" y="5913"/>
                  </a:lnTo>
                  <a:lnTo>
                    <a:pt x="67004" y="28773"/>
                  </a:lnTo>
                  <a:lnTo>
                    <a:pt x="51308" y="54515"/>
                  </a:lnTo>
                  <a:lnTo>
                    <a:pt x="49320" y="74206"/>
                  </a:lnTo>
                  <a:lnTo>
                    <a:pt x="53505" y="93485"/>
                  </a:lnTo>
                  <a:lnTo>
                    <a:pt x="63164" y="109853"/>
                  </a:lnTo>
                  <a:lnTo>
                    <a:pt x="70185" y="113984"/>
                  </a:lnTo>
                  <a:lnTo>
                    <a:pt x="87345" y="115454"/>
                  </a:lnTo>
                  <a:lnTo>
                    <a:pt x="116737" y="109704"/>
                  </a:lnTo>
                  <a:lnTo>
                    <a:pt x="124618" y="104526"/>
                  </a:lnTo>
                  <a:lnTo>
                    <a:pt x="136494" y="89414"/>
                  </a:lnTo>
                  <a:lnTo>
                    <a:pt x="142468" y="88659"/>
                  </a:lnTo>
                  <a:lnTo>
                    <a:pt x="148791" y="92835"/>
                  </a:lnTo>
                  <a:lnTo>
                    <a:pt x="160885" y="109954"/>
                  </a:lnTo>
                  <a:lnTo>
                    <a:pt x="181959" y="166943"/>
                  </a:lnTo>
                  <a:lnTo>
                    <a:pt x="208304" y="228722"/>
                  </a:lnTo>
                  <a:lnTo>
                    <a:pt x="214242" y="251067"/>
                  </a:lnTo>
                  <a:lnTo>
                    <a:pt x="212981" y="272696"/>
                  </a:lnTo>
                  <a:lnTo>
                    <a:pt x="202283" y="290888"/>
                  </a:lnTo>
                  <a:lnTo>
                    <a:pt x="194516" y="299014"/>
                  </a:lnTo>
                  <a:lnTo>
                    <a:pt x="173409" y="308044"/>
                  </a:lnTo>
                  <a:lnTo>
                    <a:pt x="121731" y="313841"/>
                  </a:lnTo>
                  <a:lnTo>
                    <a:pt x="59226" y="314986"/>
                  </a:lnTo>
                  <a:lnTo>
                    <a:pt x="0" y="3152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770031" y="1726673"/>
              <a:ext cx="161843" cy="315856"/>
            </a:xfrm>
            <a:custGeom>
              <a:avLst/>
              <a:gdLst/>
              <a:ahLst/>
              <a:cxnLst/>
              <a:rect l="0" t="0" r="0" b="0"/>
              <a:pathLst>
                <a:path w="161843" h="315856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5589" y="226467"/>
                  </a:lnTo>
                  <a:lnTo>
                    <a:pt x="14654" y="269093"/>
                  </a:lnTo>
                  <a:lnTo>
                    <a:pt x="19128" y="274152"/>
                  </a:lnTo>
                  <a:lnTo>
                    <a:pt x="24450" y="274015"/>
                  </a:lnTo>
                  <a:lnTo>
                    <a:pt x="86917" y="236123"/>
                  </a:lnTo>
                  <a:lnTo>
                    <a:pt x="146136" y="217719"/>
                  </a:lnTo>
                  <a:lnTo>
                    <a:pt x="153576" y="210657"/>
                  </a:lnTo>
                  <a:lnTo>
                    <a:pt x="161842" y="190331"/>
                  </a:lnTo>
                  <a:lnTo>
                    <a:pt x="160537" y="181870"/>
                  </a:lnTo>
                  <a:lnTo>
                    <a:pt x="156158" y="175059"/>
                  </a:lnTo>
                  <a:lnTo>
                    <a:pt x="149728" y="169349"/>
                  </a:lnTo>
                  <a:lnTo>
                    <a:pt x="130107" y="163004"/>
                  </a:lnTo>
                  <a:lnTo>
                    <a:pt x="118323" y="161312"/>
                  </a:lnTo>
                  <a:lnTo>
                    <a:pt x="98992" y="165671"/>
                  </a:lnTo>
                  <a:lnTo>
                    <a:pt x="67516" y="187533"/>
                  </a:lnTo>
                  <a:lnTo>
                    <a:pt x="59253" y="206960"/>
                  </a:lnTo>
                  <a:lnTo>
                    <a:pt x="57050" y="218692"/>
                  </a:lnTo>
                  <a:lnTo>
                    <a:pt x="60840" y="241086"/>
                  </a:lnTo>
                  <a:lnTo>
                    <a:pt x="76128" y="270305"/>
                  </a:lnTo>
                  <a:lnTo>
                    <a:pt x="89986" y="285082"/>
                  </a:lnTo>
                  <a:lnTo>
                    <a:pt x="148905" y="312372"/>
                  </a:lnTo>
                  <a:lnTo>
                    <a:pt x="15792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042491" y="1874072"/>
              <a:ext cx="127808" cy="210571"/>
            </a:xfrm>
            <a:custGeom>
              <a:avLst/>
              <a:gdLst/>
              <a:ahLst/>
              <a:cxnLst/>
              <a:rect l="0" t="0" r="0" b="0"/>
              <a:pathLst>
                <a:path w="127808" h="210571">
                  <a:moveTo>
                    <a:pt x="85509" y="0"/>
                  </a:moveTo>
                  <a:lnTo>
                    <a:pt x="63152" y="0"/>
                  </a:lnTo>
                  <a:lnTo>
                    <a:pt x="45936" y="6239"/>
                  </a:lnTo>
                  <a:lnTo>
                    <a:pt x="15821" y="29309"/>
                  </a:lnTo>
                  <a:lnTo>
                    <a:pt x="0" y="55087"/>
                  </a:lnTo>
                  <a:lnTo>
                    <a:pt x="427" y="62461"/>
                  </a:lnTo>
                  <a:lnTo>
                    <a:pt x="4221" y="68547"/>
                  </a:lnTo>
                  <a:lnTo>
                    <a:pt x="17796" y="78429"/>
                  </a:lnTo>
                  <a:lnTo>
                    <a:pt x="75506" y="101575"/>
                  </a:lnTo>
                  <a:lnTo>
                    <a:pt x="105551" y="113415"/>
                  </a:lnTo>
                  <a:lnTo>
                    <a:pt x="122102" y="124886"/>
                  </a:lnTo>
                  <a:lnTo>
                    <a:pt x="126282" y="132390"/>
                  </a:lnTo>
                  <a:lnTo>
                    <a:pt x="127807" y="150087"/>
                  </a:lnTo>
                  <a:lnTo>
                    <a:pt x="118346" y="169651"/>
                  </a:lnTo>
                  <a:lnTo>
                    <a:pt x="110909" y="179781"/>
                  </a:lnTo>
                  <a:lnTo>
                    <a:pt x="101273" y="186534"/>
                  </a:lnTo>
                  <a:lnTo>
                    <a:pt x="44316" y="203852"/>
                  </a:lnTo>
                  <a:lnTo>
                    <a:pt x="22338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1916186" y="2598771"/>
            <a:ext cx="1273949" cy="359210"/>
            <a:chOff x="1916186" y="2598771"/>
            <a:chExt cx="1273949" cy="359210"/>
          </a:xfrm>
        </p:grpSpPr>
        <p:sp>
          <p:nvSpPr>
            <p:cNvPr id="128" name="Freeform 127"/>
            <p:cNvSpPr/>
            <p:nvPr/>
          </p:nvSpPr>
          <p:spPr>
            <a:xfrm>
              <a:off x="1916186" y="274793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259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117861" y="2621595"/>
              <a:ext cx="229994" cy="326385"/>
            </a:xfrm>
            <a:custGeom>
              <a:avLst/>
              <a:gdLst/>
              <a:ahLst/>
              <a:cxnLst/>
              <a:rect l="0" t="0" r="0" b="0"/>
              <a:pathLst>
                <a:path w="229994" h="326385">
                  <a:moveTo>
                    <a:pt x="40481" y="326384"/>
                  </a:moveTo>
                  <a:lnTo>
                    <a:pt x="32147" y="277453"/>
                  </a:lnTo>
                  <a:lnTo>
                    <a:pt x="24796" y="223912"/>
                  </a:lnTo>
                  <a:lnTo>
                    <a:pt x="13249" y="171135"/>
                  </a:lnTo>
                  <a:lnTo>
                    <a:pt x="6636" y="115650"/>
                  </a:lnTo>
                  <a:lnTo>
                    <a:pt x="0" y="59630"/>
                  </a:lnTo>
                  <a:lnTo>
                    <a:pt x="1795" y="52621"/>
                  </a:lnTo>
                  <a:lnTo>
                    <a:pt x="5332" y="50289"/>
                  </a:lnTo>
                  <a:lnTo>
                    <a:pt x="10029" y="51074"/>
                  </a:lnTo>
                  <a:lnTo>
                    <a:pt x="14330" y="55106"/>
                  </a:lnTo>
                  <a:lnTo>
                    <a:pt x="45237" y="114831"/>
                  </a:lnTo>
                  <a:lnTo>
                    <a:pt x="79249" y="171649"/>
                  </a:lnTo>
                  <a:lnTo>
                    <a:pt x="121213" y="228432"/>
                  </a:lnTo>
                  <a:lnTo>
                    <a:pt x="163314" y="279864"/>
                  </a:lnTo>
                  <a:lnTo>
                    <a:pt x="189960" y="295962"/>
                  </a:lnTo>
                  <a:lnTo>
                    <a:pt x="197455" y="295575"/>
                  </a:lnTo>
                  <a:lnTo>
                    <a:pt x="203622" y="291806"/>
                  </a:lnTo>
                  <a:lnTo>
                    <a:pt x="208903" y="285785"/>
                  </a:lnTo>
                  <a:lnTo>
                    <a:pt x="218549" y="228027"/>
                  </a:lnTo>
                  <a:lnTo>
                    <a:pt x="227386" y="166012"/>
                  </a:lnTo>
                  <a:lnTo>
                    <a:pt x="229478" y="103373"/>
                  </a:lnTo>
                  <a:lnTo>
                    <a:pt x="229892" y="47109"/>
                  </a:lnTo>
                  <a:lnTo>
                    <a:pt x="2299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416111" y="2789854"/>
              <a:ext cx="194957" cy="168127"/>
            </a:xfrm>
            <a:custGeom>
              <a:avLst/>
              <a:gdLst/>
              <a:ahLst/>
              <a:cxnLst/>
              <a:rect l="0" t="0" r="0" b="0"/>
              <a:pathLst>
                <a:path w="194957" h="168127">
                  <a:moveTo>
                    <a:pt x="100199" y="84425"/>
                  </a:moveTo>
                  <a:lnTo>
                    <a:pt x="97080" y="41734"/>
                  </a:lnTo>
                  <a:lnTo>
                    <a:pt x="94610" y="31398"/>
                  </a:lnTo>
                  <a:lnTo>
                    <a:pt x="82507" y="13674"/>
                  </a:lnTo>
                  <a:lnTo>
                    <a:pt x="74367" y="5673"/>
                  </a:lnTo>
                  <a:lnTo>
                    <a:pt x="64260" y="1508"/>
                  </a:lnTo>
                  <a:lnTo>
                    <a:pt x="40553" y="0"/>
                  </a:lnTo>
                  <a:lnTo>
                    <a:pt x="20657" y="6349"/>
                  </a:lnTo>
                  <a:lnTo>
                    <a:pt x="12077" y="11317"/>
                  </a:lnTo>
                  <a:lnTo>
                    <a:pt x="6356" y="19309"/>
                  </a:lnTo>
                  <a:lnTo>
                    <a:pt x="0" y="40667"/>
                  </a:lnTo>
                  <a:lnTo>
                    <a:pt x="2010" y="78999"/>
                  </a:lnTo>
                  <a:lnTo>
                    <a:pt x="14340" y="125468"/>
                  </a:lnTo>
                  <a:lnTo>
                    <a:pt x="25385" y="147120"/>
                  </a:lnTo>
                  <a:lnTo>
                    <a:pt x="41212" y="162203"/>
                  </a:lnTo>
                  <a:lnTo>
                    <a:pt x="50346" y="167862"/>
                  </a:lnTo>
                  <a:lnTo>
                    <a:pt x="58775" y="168126"/>
                  </a:lnTo>
                  <a:lnTo>
                    <a:pt x="66734" y="164792"/>
                  </a:lnTo>
                  <a:lnTo>
                    <a:pt x="74380" y="159060"/>
                  </a:lnTo>
                  <a:lnTo>
                    <a:pt x="82875" y="140213"/>
                  </a:lnTo>
                  <a:lnTo>
                    <a:pt x="93918" y="95575"/>
                  </a:lnTo>
                  <a:lnTo>
                    <a:pt x="97181" y="93028"/>
                  </a:lnTo>
                  <a:lnTo>
                    <a:pt x="100527" y="96010"/>
                  </a:lnTo>
                  <a:lnTo>
                    <a:pt x="103928" y="102677"/>
                  </a:lnTo>
                  <a:lnTo>
                    <a:pt x="125481" y="123238"/>
                  </a:lnTo>
                  <a:lnTo>
                    <a:pt x="154094" y="138560"/>
                  </a:lnTo>
                  <a:lnTo>
                    <a:pt x="171336" y="140461"/>
                  </a:lnTo>
                  <a:lnTo>
                    <a:pt x="194956" y="13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632124" y="2785014"/>
              <a:ext cx="347441" cy="153005"/>
            </a:xfrm>
            <a:custGeom>
              <a:avLst/>
              <a:gdLst/>
              <a:ahLst/>
              <a:cxnLst/>
              <a:rect l="0" t="0" r="0" b="0"/>
              <a:pathLst>
                <a:path w="347441" h="153005">
                  <a:moveTo>
                    <a:pt x="0" y="57680"/>
                  </a:moveTo>
                  <a:lnTo>
                    <a:pt x="3119" y="100372"/>
                  </a:lnTo>
                  <a:lnTo>
                    <a:pt x="5589" y="110708"/>
                  </a:lnTo>
                  <a:lnTo>
                    <a:pt x="7236" y="112919"/>
                  </a:lnTo>
                  <a:lnTo>
                    <a:pt x="9065" y="102898"/>
                  </a:lnTo>
                  <a:lnTo>
                    <a:pt x="13455" y="48369"/>
                  </a:lnTo>
                  <a:lnTo>
                    <a:pt x="15989" y="37435"/>
                  </a:lnTo>
                  <a:lnTo>
                    <a:pt x="22358" y="31315"/>
                  </a:lnTo>
                  <a:lnTo>
                    <a:pt x="31283" y="28405"/>
                  </a:lnTo>
                  <a:lnTo>
                    <a:pt x="41912" y="27635"/>
                  </a:lnTo>
                  <a:lnTo>
                    <a:pt x="59962" y="33018"/>
                  </a:lnTo>
                  <a:lnTo>
                    <a:pt x="75782" y="44379"/>
                  </a:lnTo>
                  <a:lnTo>
                    <a:pt x="90613" y="61127"/>
                  </a:lnTo>
                  <a:lnTo>
                    <a:pt x="96673" y="62318"/>
                  </a:lnTo>
                  <a:lnTo>
                    <a:pt x="101884" y="58432"/>
                  </a:lnTo>
                  <a:lnTo>
                    <a:pt x="124240" y="24163"/>
                  </a:lnTo>
                  <a:lnTo>
                    <a:pt x="133130" y="17788"/>
                  </a:lnTo>
                  <a:lnTo>
                    <a:pt x="155485" y="10704"/>
                  </a:lnTo>
                  <a:lnTo>
                    <a:pt x="165658" y="12325"/>
                  </a:lnTo>
                  <a:lnTo>
                    <a:pt x="183200" y="23484"/>
                  </a:lnTo>
                  <a:lnTo>
                    <a:pt x="200641" y="49498"/>
                  </a:lnTo>
                  <a:lnTo>
                    <a:pt x="224352" y="110528"/>
                  </a:lnTo>
                  <a:lnTo>
                    <a:pt x="227947" y="113969"/>
                  </a:lnTo>
                  <a:lnTo>
                    <a:pt x="231513" y="112754"/>
                  </a:lnTo>
                  <a:lnTo>
                    <a:pt x="267246" y="78026"/>
                  </a:lnTo>
                  <a:lnTo>
                    <a:pt x="323618" y="44894"/>
                  </a:lnTo>
                  <a:lnTo>
                    <a:pt x="331559" y="38627"/>
                  </a:lnTo>
                  <a:lnTo>
                    <a:pt x="335683" y="30940"/>
                  </a:lnTo>
                  <a:lnTo>
                    <a:pt x="337145" y="13040"/>
                  </a:lnTo>
                  <a:lnTo>
                    <a:pt x="332388" y="6863"/>
                  </a:lnTo>
                  <a:lnTo>
                    <a:pt x="314624" y="0"/>
                  </a:lnTo>
                  <a:lnTo>
                    <a:pt x="305676" y="509"/>
                  </a:lnTo>
                  <a:lnTo>
                    <a:pt x="289494" y="7314"/>
                  </a:lnTo>
                  <a:lnTo>
                    <a:pt x="267230" y="29888"/>
                  </a:lnTo>
                  <a:lnTo>
                    <a:pt x="259149" y="51957"/>
                  </a:lnTo>
                  <a:lnTo>
                    <a:pt x="256727" y="76194"/>
                  </a:lnTo>
                  <a:lnTo>
                    <a:pt x="259550" y="98664"/>
                  </a:lnTo>
                  <a:lnTo>
                    <a:pt x="267824" y="117229"/>
                  </a:lnTo>
                  <a:lnTo>
                    <a:pt x="292199" y="148211"/>
                  </a:lnTo>
                  <a:lnTo>
                    <a:pt x="300085" y="151959"/>
                  </a:lnTo>
                  <a:lnTo>
                    <a:pt x="318205" y="153004"/>
                  </a:lnTo>
                  <a:lnTo>
                    <a:pt x="331717" y="149569"/>
                  </a:lnTo>
                  <a:lnTo>
                    <a:pt x="347440" y="1419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050526" y="2598771"/>
              <a:ext cx="139609" cy="328917"/>
            </a:xfrm>
            <a:custGeom>
              <a:avLst/>
              <a:gdLst/>
              <a:ahLst/>
              <a:cxnLst/>
              <a:rect l="0" t="0" r="0" b="0"/>
              <a:pathLst>
                <a:path w="139609" h="328917">
                  <a:moveTo>
                    <a:pt x="108023" y="254451"/>
                  </a:moveTo>
                  <a:lnTo>
                    <a:pt x="98448" y="230405"/>
                  </a:lnTo>
                  <a:lnTo>
                    <a:pt x="87779" y="216078"/>
                  </a:lnTo>
                  <a:lnTo>
                    <a:pt x="63030" y="200448"/>
                  </a:lnTo>
                  <a:lnTo>
                    <a:pt x="43573" y="198474"/>
                  </a:lnTo>
                  <a:lnTo>
                    <a:pt x="33471" y="199586"/>
                  </a:lnTo>
                  <a:lnTo>
                    <a:pt x="25566" y="203836"/>
                  </a:lnTo>
                  <a:lnTo>
                    <a:pt x="13664" y="217918"/>
                  </a:lnTo>
                  <a:lnTo>
                    <a:pt x="386" y="245576"/>
                  </a:lnTo>
                  <a:lnTo>
                    <a:pt x="0" y="255554"/>
                  </a:lnTo>
                  <a:lnTo>
                    <a:pt x="16647" y="307239"/>
                  </a:lnTo>
                  <a:lnTo>
                    <a:pt x="29977" y="321976"/>
                  </a:lnTo>
                  <a:lnTo>
                    <a:pt x="38444" y="327544"/>
                  </a:lnTo>
                  <a:lnTo>
                    <a:pt x="46429" y="328916"/>
                  </a:lnTo>
                  <a:lnTo>
                    <a:pt x="54092" y="327491"/>
                  </a:lnTo>
                  <a:lnTo>
                    <a:pt x="61541" y="324202"/>
                  </a:lnTo>
                  <a:lnTo>
                    <a:pt x="83202" y="302804"/>
                  </a:lnTo>
                  <a:lnTo>
                    <a:pt x="98849" y="268648"/>
                  </a:lnTo>
                  <a:lnTo>
                    <a:pt x="114616" y="209119"/>
                  </a:lnTo>
                  <a:lnTo>
                    <a:pt x="125876" y="154900"/>
                  </a:lnTo>
                  <a:lnTo>
                    <a:pt x="125011" y="105632"/>
                  </a:lnTo>
                  <a:lnTo>
                    <a:pt x="119827" y="42171"/>
                  </a:lnTo>
                  <a:lnTo>
                    <a:pt x="113340" y="4380"/>
                  </a:lnTo>
                  <a:lnTo>
                    <a:pt x="110398" y="0"/>
                  </a:lnTo>
                  <a:lnTo>
                    <a:pt x="107267" y="589"/>
                  </a:lnTo>
                  <a:lnTo>
                    <a:pt x="104009" y="4491"/>
                  </a:lnTo>
                  <a:lnTo>
                    <a:pt x="98781" y="58847"/>
                  </a:lnTo>
                  <a:lnTo>
                    <a:pt x="100868" y="120190"/>
                  </a:lnTo>
                  <a:lnTo>
                    <a:pt x="109023" y="170997"/>
                  </a:lnTo>
                  <a:lnTo>
                    <a:pt x="118848" y="219975"/>
                  </a:lnTo>
                  <a:lnTo>
                    <a:pt x="129168" y="257884"/>
                  </a:lnTo>
                  <a:lnTo>
                    <a:pt x="139608" y="2860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463875" y="2526839"/>
            <a:ext cx="2623769" cy="400084"/>
            <a:chOff x="3463875" y="2526839"/>
            <a:chExt cx="2623769" cy="400084"/>
          </a:xfrm>
        </p:grpSpPr>
        <p:sp>
          <p:nvSpPr>
            <p:cNvPr id="134" name="Freeform 133"/>
            <p:cNvSpPr/>
            <p:nvPr/>
          </p:nvSpPr>
          <p:spPr>
            <a:xfrm>
              <a:off x="3498580" y="2526839"/>
              <a:ext cx="112695" cy="400084"/>
            </a:xfrm>
            <a:custGeom>
              <a:avLst/>
              <a:gdLst/>
              <a:ahLst/>
              <a:cxnLst/>
              <a:rect l="0" t="0" r="0" b="0"/>
              <a:pathLst>
                <a:path w="112695" h="400084">
                  <a:moveTo>
                    <a:pt x="70580" y="400083"/>
                  </a:moveTo>
                  <a:lnTo>
                    <a:pt x="55926" y="347055"/>
                  </a:lnTo>
                  <a:lnTo>
                    <a:pt x="42382" y="296845"/>
                  </a:lnTo>
                  <a:lnTo>
                    <a:pt x="28442" y="241867"/>
                  </a:lnTo>
                  <a:lnTo>
                    <a:pt x="14424" y="185946"/>
                  </a:lnTo>
                  <a:lnTo>
                    <a:pt x="0" y="124139"/>
                  </a:lnTo>
                  <a:lnTo>
                    <a:pt x="924" y="83575"/>
                  </a:lnTo>
                  <a:lnTo>
                    <a:pt x="6867" y="58202"/>
                  </a:lnTo>
                  <a:lnTo>
                    <a:pt x="17307" y="39125"/>
                  </a:lnTo>
                  <a:lnTo>
                    <a:pt x="32865" y="25968"/>
                  </a:lnTo>
                  <a:lnTo>
                    <a:pt x="77038" y="7989"/>
                  </a:lnTo>
                  <a:lnTo>
                    <a:pt x="1126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463875" y="2758466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6"/>
                  </a:lnTo>
                  <a:lnTo>
                    <a:pt x="84678" y="12998"/>
                  </a:lnTo>
                  <a:lnTo>
                    <a:pt x="28165" y="2505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656667" y="2779523"/>
              <a:ext cx="118750" cy="139803"/>
            </a:xfrm>
            <a:custGeom>
              <a:avLst/>
              <a:gdLst/>
              <a:ahLst/>
              <a:cxnLst/>
              <a:rect l="0" t="0" r="0" b="0"/>
              <a:pathLst>
                <a:path w="118750" h="139803">
                  <a:moveTo>
                    <a:pt x="80949" y="10528"/>
                  </a:moveTo>
                  <a:lnTo>
                    <a:pt x="38257" y="25101"/>
                  </a:lnTo>
                  <a:lnTo>
                    <a:pt x="27922" y="30772"/>
                  </a:lnTo>
                  <a:lnTo>
                    <a:pt x="13318" y="46432"/>
                  </a:lnTo>
                  <a:lnTo>
                    <a:pt x="4097" y="66260"/>
                  </a:lnTo>
                  <a:lnTo>
                    <a:pt x="0" y="90670"/>
                  </a:lnTo>
                  <a:lnTo>
                    <a:pt x="4418" y="110878"/>
                  </a:lnTo>
                  <a:lnTo>
                    <a:pt x="8871" y="119542"/>
                  </a:lnTo>
                  <a:lnTo>
                    <a:pt x="23178" y="132288"/>
                  </a:lnTo>
                  <a:lnTo>
                    <a:pt x="31907" y="137325"/>
                  </a:lnTo>
                  <a:lnTo>
                    <a:pt x="50964" y="139802"/>
                  </a:lnTo>
                  <a:lnTo>
                    <a:pt x="69962" y="135834"/>
                  </a:lnTo>
                  <a:lnTo>
                    <a:pt x="86204" y="126271"/>
                  </a:lnTo>
                  <a:lnTo>
                    <a:pt x="108503" y="102144"/>
                  </a:lnTo>
                  <a:lnTo>
                    <a:pt x="116592" y="79712"/>
                  </a:lnTo>
                  <a:lnTo>
                    <a:pt x="118749" y="67180"/>
                  </a:lnTo>
                  <a:lnTo>
                    <a:pt x="114907" y="47015"/>
                  </a:lnTo>
                  <a:lnTo>
                    <a:pt x="99589" y="22509"/>
                  </a:lnTo>
                  <a:lnTo>
                    <a:pt x="809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831898" y="2768994"/>
              <a:ext cx="74175" cy="131085"/>
            </a:xfrm>
            <a:custGeom>
              <a:avLst/>
              <a:gdLst/>
              <a:ahLst/>
              <a:cxnLst/>
              <a:rect l="0" t="0" r="0" b="0"/>
              <a:pathLst>
                <a:path w="74175" h="131085">
                  <a:moveTo>
                    <a:pt x="475" y="84228"/>
                  </a:moveTo>
                  <a:lnTo>
                    <a:pt x="25646" y="131084"/>
                  </a:lnTo>
                  <a:lnTo>
                    <a:pt x="16716" y="101750"/>
                  </a:lnTo>
                  <a:lnTo>
                    <a:pt x="1518" y="72652"/>
                  </a:lnTo>
                  <a:lnTo>
                    <a:pt x="0" y="62473"/>
                  </a:lnTo>
                  <a:lnTo>
                    <a:pt x="4553" y="41804"/>
                  </a:lnTo>
                  <a:lnTo>
                    <a:pt x="20271" y="16026"/>
                  </a:lnTo>
                  <a:lnTo>
                    <a:pt x="28880" y="10684"/>
                  </a:lnTo>
                  <a:lnTo>
                    <a:pt x="741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179813" y="280058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90342" y="2695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06155" y="2579481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57265"/>
                  </a:lnTo>
                  <a:lnTo>
                    <a:pt x="8333" y="106655"/>
                  </a:lnTo>
                  <a:lnTo>
                    <a:pt x="15684" y="164567"/>
                  </a:lnTo>
                  <a:lnTo>
                    <a:pt x="27232" y="218208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274570" y="2695295"/>
              <a:ext cx="126342" cy="31586"/>
            </a:xfrm>
            <a:custGeom>
              <a:avLst/>
              <a:gdLst/>
              <a:ahLst/>
              <a:cxnLst/>
              <a:rect l="0" t="0" r="0" b="0"/>
              <a:pathLst>
                <a:path w="126342" h="31586">
                  <a:moveTo>
                    <a:pt x="126341" y="0"/>
                  </a:moveTo>
                  <a:lnTo>
                    <a:pt x="98786" y="7236"/>
                  </a:lnTo>
                  <a:lnTo>
                    <a:pt x="45682" y="12998"/>
                  </a:lnTo>
                  <a:lnTo>
                    <a:pt x="17825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466616" y="2741872"/>
              <a:ext cx="131489" cy="153465"/>
            </a:xfrm>
            <a:custGeom>
              <a:avLst/>
              <a:gdLst/>
              <a:ahLst/>
              <a:cxnLst/>
              <a:rect l="0" t="0" r="0" b="0"/>
              <a:pathLst>
                <a:path w="131489" h="153465">
                  <a:moveTo>
                    <a:pt x="113280" y="6065"/>
                  </a:moveTo>
                  <a:lnTo>
                    <a:pt x="80828" y="0"/>
                  </a:lnTo>
                  <a:lnTo>
                    <a:pt x="28938" y="10625"/>
                  </a:lnTo>
                  <a:lnTo>
                    <a:pt x="3022" y="26004"/>
                  </a:lnTo>
                  <a:lnTo>
                    <a:pt x="0" y="32226"/>
                  </a:lnTo>
                  <a:lnTo>
                    <a:pt x="326" y="38714"/>
                  </a:lnTo>
                  <a:lnTo>
                    <a:pt x="2882" y="45378"/>
                  </a:lnTo>
                  <a:lnTo>
                    <a:pt x="18201" y="55903"/>
                  </a:lnTo>
                  <a:lnTo>
                    <a:pt x="40607" y="63311"/>
                  </a:lnTo>
                  <a:lnTo>
                    <a:pt x="90000" y="74305"/>
                  </a:lnTo>
                  <a:lnTo>
                    <a:pt x="120030" y="91795"/>
                  </a:lnTo>
                  <a:lnTo>
                    <a:pt x="128309" y="98314"/>
                  </a:lnTo>
                  <a:lnTo>
                    <a:pt x="131488" y="106169"/>
                  </a:lnTo>
                  <a:lnTo>
                    <a:pt x="131268" y="114915"/>
                  </a:lnTo>
                  <a:lnTo>
                    <a:pt x="128781" y="124255"/>
                  </a:lnTo>
                  <a:lnTo>
                    <a:pt x="123614" y="131652"/>
                  </a:lnTo>
                  <a:lnTo>
                    <a:pt x="108514" y="142990"/>
                  </a:lnTo>
                  <a:lnTo>
                    <a:pt x="74693" y="150361"/>
                  </a:lnTo>
                  <a:lnTo>
                    <a:pt x="20014" y="153056"/>
                  </a:lnTo>
                  <a:lnTo>
                    <a:pt x="7995" y="153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58922" y="2611067"/>
              <a:ext cx="234897" cy="294799"/>
            </a:xfrm>
            <a:custGeom>
              <a:avLst/>
              <a:gdLst/>
              <a:ahLst/>
              <a:cxnLst/>
              <a:rect l="0" t="0" r="0" b="0"/>
              <a:pathLst>
                <a:path w="234897" h="294799">
                  <a:moveTo>
                    <a:pt x="0" y="0"/>
                  </a:moveTo>
                  <a:lnTo>
                    <a:pt x="17958" y="55045"/>
                  </a:lnTo>
                  <a:lnTo>
                    <a:pt x="31667" y="109572"/>
                  </a:lnTo>
                  <a:lnTo>
                    <a:pt x="45639" y="165143"/>
                  </a:lnTo>
                  <a:lnTo>
                    <a:pt x="59665" y="217151"/>
                  </a:lnTo>
                  <a:lnTo>
                    <a:pt x="71620" y="278810"/>
                  </a:lnTo>
                  <a:lnTo>
                    <a:pt x="69974" y="285309"/>
                  </a:lnTo>
                  <a:lnTo>
                    <a:pt x="66536" y="287302"/>
                  </a:lnTo>
                  <a:lnTo>
                    <a:pt x="61905" y="286291"/>
                  </a:lnTo>
                  <a:lnTo>
                    <a:pt x="57648" y="282108"/>
                  </a:lnTo>
                  <a:lnTo>
                    <a:pt x="49798" y="268101"/>
                  </a:lnTo>
                  <a:lnTo>
                    <a:pt x="44391" y="234895"/>
                  </a:lnTo>
                  <a:lnTo>
                    <a:pt x="49365" y="215142"/>
                  </a:lnTo>
                  <a:lnTo>
                    <a:pt x="71622" y="177808"/>
                  </a:lnTo>
                  <a:lnTo>
                    <a:pt x="87984" y="163644"/>
                  </a:lnTo>
                  <a:lnTo>
                    <a:pt x="97260" y="158229"/>
                  </a:lnTo>
                  <a:lnTo>
                    <a:pt x="120046" y="155332"/>
                  </a:lnTo>
                  <a:lnTo>
                    <a:pt x="167212" y="163004"/>
                  </a:lnTo>
                  <a:lnTo>
                    <a:pt x="194084" y="178019"/>
                  </a:lnTo>
                  <a:lnTo>
                    <a:pt x="216864" y="197286"/>
                  </a:lnTo>
                  <a:lnTo>
                    <a:pt x="232842" y="223402"/>
                  </a:lnTo>
                  <a:lnTo>
                    <a:pt x="234896" y="243179"/>
                  </a:lnTo>
                  <a:lnTo>
                    <a:pt x="233806" y="253366"/>
                  </a:lnTo>
                  <a:lnTo>
                    <a:pt x="228400" y="262497"/>
                  </a:lnTo>
                  <a:lnTo>
                    <a:pt x="209916" y="278882"/>
                  </a:lnTo>
                  <a:lnTo>
                    <a:pt x="182983" y="287724"/>
                  </a:lnTo>
                  <a:lnTo>
                    <a:pt x="141175" y="292702"/>
                  </a:lnTo>
                  <a:lnTo>
                    <a:pt x="1052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250612" y="2747660"/>
              <a:ext cx="182093" cy="137640"/>
            </a:xfrm>
            <a:custGeom>
              <a:avLst/>
              <a:gdLst/>
              <a:ahLst/>
              <a:cxnLst/>
              <a:rect l="0" t="0" r="0" b="0"/>
              <a:pathLst>
                <a:path w="182093" h="137640">
                  <a:moveTo>
                    <a:pt x="129450" y="52920"/>
                  </a:moveTo>
                  <a:lnTo>
                    <a:pt x="123861" y="30563"/>
                  </a:lnTo>
                  <a:lnTo>
                    <a:pt x="111758" y="13348"/>
                  </a:lnTo>
                  <a:lnTo>
                    <a:pt x="103617" y="5482"/>
                  </a:lnTo>
                  <a:lnTo>
                    <a:pt x="94681" y="1407"/>
                  </a:lnTo>
                  <a:lnTo>
                    <a:pt x="75392" y="0"/>
                  </a:lnTo>
                  <a:lnTo>
                    <a:pt x="44803" y="5784"/>
                  </a:lnTo>
                  <a:lnTo>
                    <a:pt x="19102" y="20497"/>
                  </a:lnTo>
                  <a:lnTo>
                    <a:pt x="7096" y="36170"/>
                  </a:lnTo>
                  <a:lnTo>
                    <a:pt x="2258" y="45263"/>
                  </a:lnTo>
                  <a:lnTo>
                    <a:pt x="0" y="67844"/>
                  </a:lnTo>
                  <a:lnTo>
                    <a:pt x="4066" y="91138"/>
                  </a:lnTo>
                  <a:lnTo>
                    <a:pt x="19510" y="117406"/>
                  </a:lnTo>
                  <a:lnTo>
                    <a:pt x="32234" y="132663"/>
                  </a:lnTo>
                  <a:lnTo>
                    <a:pt x="40073" y="136498"/>
                  </a:lnTo>
                  <a:lnTo>
                    <a:pt x="58141" y="137639"/>
                  </a:lnTo>
                  <a:lnTo>
                    <a:pt x="65533" y="133966"/>
                  </a:lnTo>
                  <a:lnTo>
                    <a:pt x="76866" y="120526"/>
                  </a:lnTo>
                  <a:lnTo>
                    <a:pt x="89823" y="93228"/>
                  </a:lnTo>
                  <a:lnTo>
                    <a:pt x="95482" y="57324"/>
                  </a:lnTo>
                  <a:lnTo>
                    <a:pt x="97446" y="53516"/>
                  </a:lnTo>
                  <a:lnTo>
                    <a:pt x="99925" y="55657"/>
                  </a:lnTo>
                  <a:lnTo>
                    <a:pt x="117899" y="87126"/>
                  </a:lnTo>
                  <a:lnTo>
                    <a:pt x="142795" y="111278"/>
                  </a:lnTo>
                  <a:lnTo>
                    <a:pt x="159167" y="119801"/>
                  </a:lnTo>
                  <a:lnTo>
                    <a:pt x="182092" y="126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85150" y="2684766"/>
              <a:ext cx="138798" cy="200043"/>
            </a:xfrm>
            <a:custGeom>
              <a:avLst/>
              <a:gdLst/>
              <a:ahLst/>
              <a:cxnLst/>
              <a:rect l="0" t="0" r="0" b="0"/>
              <a:pathLst>
                <a:path w="138798" h="200043">
                  <a:moveTo>
                    <a:pt x="84425" y="0"/>
                  </a:moveTo>
                  <a:lnTo>
                    <a:pt x="41733" y="3120"/>
                  </a:lnTo>
                  <a:lnTo>
                    <a:pt x="22167" y="9576"/>
                  </a:lnTo>
                  <a:lnTo>
                    <a:pt x="5672" y="20244"/>
                  </a:lnTo>
                  <a:lnTo>
                    <a:pt x="1507" y="27534"/>
                  </a:lnTo>
                  <a:lnTo>
                    <a:pt x="0" y="44993"/>
                  </a:lnTo>
                  <a:lnTo>
                    <a:pt x="6348" y="61331"/>
                  </a:lnTo>
                  <a:lnTo>
                    <a:pt x="11317" y="68964"/>
                  </a:lnTo>
                  <a:lnTo>
                    <a:pt x="26196" y="80564"/>
                  </a:lnTo>
                  <a:lnTo>
                    <a:pt x="84859" y="104964"/>
                  </a:lnTo>
                  <a:lnTo>
                    <a:pt x="95243" y="108580"/>
                  </a:lnTo>
                  <a:lnTo>
                    <a:pt x="113019" y="121958"/>
                  </a:lnTo>
                  <a:lnTo>
                    <a:pt x="127549" y="139601"/>
                  </a:lnTo>
                  <a:lnTo>
                    <a:pt x="137906" y="159141"/>
                  </a:lnTo>
                  <a:lnTo>
                    <a:pt x="138797" y="168096"/>
                  </a:lnTo>
                  <a:lnTo>
                    <a:pt x="133546" y="184284"/>
                  </a:lnTo>
                  <a:lnTo>
                    <a:pt x="126531" y="189536"/>
                  </a:lnTo>
                  <a:lnTo>
                    <a:pt x="106259" y="195373"/>
                  </a:lnTo>
                  <a:lnTo>
                    <a:pt x="47728" y="199427"/>
                  </a:lnTo>
                  <a:lnTo>
                    <a:pt x="21254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47628" y="2710240"/>
              <a:ext cx="143046" cy="148631"/>
            </a:xfrm>
            <a:custGeom>
              <a:avLst/>
              <a:gdLst/>
              <a:ahLst/>
              <a:cxnLst/>
              <a:rect l="0" t="0" r="0" b="0"/>
              <a:pathLst>
                <a:path w="143046" h="148631">
                  <a:moveTo>
                    <a:pt x="48289" y="90340"/>
                  </a:moveTo>
                  <a:lnTo>
                    <a:pt x="102164" y="62829"/>
                  </a:lnTo>
                  <a:lnTo>
                    <a:pt x="122536" y="55496"/>
                  </a:lnTo>
                  <a:lnTo>
                    <a:pt x="128203" y="49563"/>
                  </a:lnTo>
                  <a:lnTo>
                    <a:pt x="130811" y="42098"/>
                  </a:lnTo>
                  <a:lnTo>
                    <a:pt x="131379" y="33612"/>
                  </a:lnTo>
                  <a:lnTo>
                    <a:pt x="125772" y="17944"/>
                  </a:lnTo>
                  <a:lnTo>
                    <a:pt x="121001" y="10491"/>
                  </a:lnTo>
                  <a:lnTo>
                    <a:pt x="113142" y="5522"/>
                  </a:lnTo>
                  <a:lnTo>
                    <a:pt x="91930" y="0"/>
                  </a:lnTo>
                  <a:lnTo>
                    <a:pt x="59270" y="2481"/>
                  </a:lnTo>
                  <a:lnTo>
                    <a:pt x="41081" y="10737"/>
                  </a:lnTo>
                  <a:lnTo>
                    <a:pt x="25198" y="23376"/>
                  </a:lnTo>
                  <a:lnTo>
                    <a:pt x="10340" y="40691"/>
                  </a:lnTo>
                  <a:lnTo>
                    <a:pt x="2177" y="63204"/>
                  </a:lnTo>
                  <a:lnTo>
                    <a:pt x="0" y="75759"/>
                  </a:lnTo>
                  <a:lnTo>
                    <a:pt x="3820" y="99067"/>
                  </a:lnTo>
                  <a:lnTo>
                    <a:pt x="8115" y="110196"/>
                  </a:lnTo>
                  <a:lnTo>
                    <a:pt x="25364" y="128801"/>
                  </a:lnTo>
                  <a:lnTo>
                    <a:pt x="48629" y="142529"/>
                  </a:lnTo>
                  <a:lnTo>
                    <a:pt x="74566" y="148630"/>
                  </a:lnTo>
                  <a:lnTo>
                    <a:pt x="125579" y="144535"/>
                  </a:lnTo>
                  <a:lnTo>
                    <a:pt x="143045" y="142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864373" y="2740530"/>
              <a:ext cx="116435" cy="154807"/>
            </a:xfrm>
            <a:custGeom>
              <a:avLst/>
              <a:gdLst/>
              <a:ahLst/>
              <a:cxnLst/>
              <a:rect l="0" t="0" r="0" b="0"/>
              <a:pathLst>
                <a:path w="116435" h="154807">
                  <a:moveTo>
                    <a:pt x="105285" y="17936"/>
                  </a:moveTo>
                  <a:lnTo>
                    <a:pt x="94106" y="6758"/>
                  </a:lnTo>
                  <a:lnTo>
                    <a:pt x="76140" y="1270"/>
                  </a:lnTo>
                  <a:lnTo>
                    <a:pt x="52557" y="0"/>
                  </a:lnTo>
                  <a:lnTo>
                    <a:pt x="26478" y="3335"/>
                  </a:lnTo>
                  <a:lnTo>
                    <a:pt x="16482" y="8202"/>
                  </a:lnTo>
                  <a:lnTo>
                    <a:pt x="2256" y="22968"/>
                  </a:lnTo>
                  <a:lnTo>
                    <a:pt x="1504" y="29480"/>
                  </a:lnTo>
                  <a:lnTo>
                    <a:pt x="4512" y="34991"/>
                  </a:lnTo>
                  <a:lnTo>
                    <a:pt x="17213" y="44233"/>
                  </a:lnTo>
                  <a:lnTo>
                    <a:pt x="73116" y="68083"/>
                  </a:lnTo>
                  <a:lnTo>
                    <a:pt x="111765" y="99250"/>
                  </a:lnTo>
                  <a:lnTo>
                    <a:pt x="115454" y="107240"/>
                  </a:lnTo>
                  <a:lnTo>
                    <a:pt x="116434" y="125477"/>
                  </a:lnTo>
                  <a:lnTo>
                    <a:pt x="112717" y="132914"/>
                  </a:lnTo>
                  <a:lnTo>
                    <a:pt x="99229" y="144297"/>
                  </a:lnTo>
                  <a:lnTo>
                    <a:pt x="60726" y="151692"/>
                  </a:lnTo>
                  <a:lnTo>
                    <a:pt x="0" y="1548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074943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547873" y="873886"/>
            <a:ext cx="22847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547873" y="863346"/>
            <a:ext cx="515875" cy="87388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H="1" flipV="1">
            <a:off x="2274189" y="1368678"/>
            <a:ext cx="800100" cy="3896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2274189" y="884427"/>
            <a:ext cx="263143" cy="47371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822063" y="884427"/>
            <a:ext cx="400050" cy="7686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3095370" y="1673986"/>
            <a:ext cx="2126743" cy="8432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H="1">
            <a:off x="4590415" y="915924"/>
            <a:ext cx="221106" cy="41071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4600955" y="1358138"/>
            <a:ext cx="589535" cy="30530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2305685" y="1358138"/>
            <a:ext cx="228473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6041213" y="523296"/>
            <a:ext cx="2646970" cy="634839"/>
            <a:chOff x="6041213" y="523296"/>
            <a:chExt cx="2646970" cy="634839"/>
          </a:xfrm>
        </p:grpSpPr>
        <p:sp>
          <p:nvSpPr>
            <p:cNvPr id="11" name="Freeform 10"/>
            <p:cNvSpPr/>
            <p:nvPr/>
          </p:nvSpPr>
          <p:spPr>
            <a:xfrm>
              <a:off x="6041213" y="523296"/>
              <a:ext cx="281171" cy="449234"/>
            </a:xfrm>
            <a:custGeom>
              <a:avLst/>
              <a:gdLst/>
              <a:ahLst/>
              <a:cxnLst/>
              <a:rect l="0" t="0" r="0" b="0"/>
              <a:pathLst>
                <a:path w="281171" h="449234">
                  <a:moveTo>
                    <a:pt x="86372" y="24185"/>
                  </a:moveTo>
                  <a:lnTo>
                    <a:pt x="36874" y="79273"/>
                  </a:lnTo>
                  <a:lnTo>
                    <a:pt x="16074" y="103549"/>
                  </a:lnTo>
                  <a:lnTo>
                    <a:pt x="10261" y="105170"/>
                  </a:lnTo>
                  <a:lnTo>
                    <a:pt x="5216" y="102742"/>
                  </a:lnTo>
                  <a:lnTo>
                    <a:pt x="682" y="97613"/>
                  </a:lnTo>
                  <a:lnTo>
                    <a:pt x="0" y="90685"/>
                  </a:lnTo>
                  <a:lnTo>
                    <a:pt x="5481" y="73628"/>
                  </a:lnTo>
                  <a:lnTo>
                    <a:pt x="50415" y="18965"/>
                  </a:lnTo>
                  <a:lnTo>
                    <a:pt x="77668" y="2232"/>
                  </a:lnTo>
                  <a:lnTo>
                    <a:pt x="100831" y="0"/>
                  </a:lnTo>
                  <a:lnTo>
                    <a:pt x="148240" y="8100"/>
                  </a:lnTo>
                  <a:lnTo>
                    <a:pt x="156863" y="13462"/>
                  </a:lnTo>
                  <a:lnTo>
                    <a:pt x="169564" y="28778"/>
                  </a:lnTo>
                  <a:lnTo>
                    <a:pt x="175988" y="50403"/>
                  </a:lnTo>
                  <a:lnTo>
                    <a:pt x="177674" y="74442"/>
                  </a:lnTo>
                  <a:lnTo>
                    <a:pt x="174524" y="96825"/>
                  </a:lnTo>
                  <a:lnTo>
                    <a:pt x="147329" y="145855"/>
                  </a:lnTo>
                  <a:lnTo>
                    <a:pt x="124191" y="171500"/>
                  </a:lnTo>
                  <a:lnTo>
                    <a:pt x="75279" y="195215"/>
                  </a:lnTo>
                  <a:lnTo>
                    <a:pt x="71958" y="195527"/>
                  </a:lnTo>
                  <a:lnTo>
                    <a:pt x="73253" y="193395"/>
                  </a:lnTo>
                  <a:lnTo>
                    <a:pt x="77626" y="189635"/>
                  </a:lnTo>
                  <a:lnTo>
                    <a:pt x="111727" y="184342"/>
                  </a:lnTo>
                  <a:lnTo>
                    <a:pt x="158841" y="190959"/>
                  </a:lnTo>
                  <a:lnTo>
                    <a:pt x="201942" y="206650"/>
                  </a:lnTo>
                  <a:lnTo>
                    <a:pt x="244252" y="237523"/>
                  </a:lnTo>
                  <a:lnTo>
                    <a:pt x="270282" y="267161"/>
                  </a:lnTo>
                  <a:lnTo>
                    <a:pt x="279244" y="294001"/>
                  </a:lnTo>
                  <a:lnTo>
                    <a:pt x="281170" y="338877"/>
                  </a:lnTo>
                  <a:lnTo>
                    <a:pt x="275894" y="366430"/>
                  </a:lnTo>
                  <a:lnTo>
                    <a:pt x="265750" y="390373"/>
                  </a:lnTo>
                  <a:lnTo>
                    <a:pt x="241297" y="417995"/>
                  </a:lnTo>
                  <a:lnTo>
                    <a:pt x="201593" y="439883"/>
                  </a:lnTo>
                  <a:lnTo>
                    <a:pt x="180865" y="447976"/>
                  </a:lnTo>
                  <a:lnTo>
                    <a:pt x="159954" y="449233"/>
                  </a:lnTo>
                  <a:lnTo>
                    <a:pt x="100178" y="436265"/>
                  </a:lnTo>
                  <a:lnTo>
                    <a:pt x="37527" y="401554"/>
                  </a:lnTo>
                  <a:lnTo>
                    <a:pt x="23201" y="39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671936" y="747523"/>
              <a:ext cx="108417" cy="174160"/>
            </a:xfrm>
            <a:custGeom>
              <a:avLst/>
              <a:gdLst/>
              <a:ahLst/>
              <a:cxnLst/>
              <a:rect l="0" t="0" r="0" b="0"/>
              <a:pathLst>
                <a:path w="108417" h="174160">
                  <a:moveTo>
                    <a:pt x="3131" y="94756"/>
                  </a:moveTo>
                  <a:lnTo>
                    <a:pt x="22260" y="148631"/>
                  </a:lnTo>
                  <a:lnTo>
                    <a:pt x="33470" y="169004"/>
                  </a:lnTo>
                  <a:lnTo>
                    <a:pt x="33885" y="173500"/>
                  </a:lnTo>
                  <a:lnTo>
                    <a:pt x="30653" y="174159"/>
                  </a:lnTo>
                  <a:lnTo>
                    <a:pt x="24988" y="172258"/>
                  </a:lnTo>
                  <a:lnTo>
                    <a:pt x="15575" y="157667"/>
                  </a:lnTo>
                  <a:lnTo>
                    <a:pt x="0" y="115762"/>
                  </a:lnTo>
                  <a:lnTo>
                    <a:pt x="383" y="78623"/>
                  </a:lnTo>
                  <a:lnTo>
                    <a:pt x="8149" y="57950"/>
                  </a:lnTo>
                  <a:lnTo>
                    <a:pt x="20569" y="40963"/>
                  </a:lnTo>
                  <a:lnTo>
                    <a:pt x="37788" y="25615"/>
                  </a:lnTo>
                  <a:lnTo>
                    <a:pt x="60258" y="17233"/>
                  </a:lnTo>
                  <a:lnTo>
                    <a:pt x="89858" y="9396"/>
                  </a:lnTo>
                  <a:lnTo>
                    <a:pt x="10841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840474" y="765302"/>
              <a:ext cx="139415" cy="175411"/>
            </a:xfrm>
            <a:custGeom>
              <a:avLst/>
              <a:gdLst/>
              <a:ahLst/>
              <a:cxnLst/>
              <a:rect l="0" t="0" r="0" b="0"/>
              <a:pathLst>
                <a:path w="139415" h="175411">
                  <a:moveTo>
                    <a:pt x="13578" y="66449"/>
                  </a:moveTo>
                  <a:lnTo>
                    <a:pt x="72194" y="66449"/>
                  </a:lnTo>
                  <a:lnTo>
                    <a:pt x="112574" y="60860"/>
                  </a:lnTo>
                  <a:lnTo>
                    <a:pt x="122859" y="55704"/>
                  </a:lnTo>
                  <a:lnTo>
                    <a:pt x="137407" y="40616"/>
                  </a:lnTo>
                  <a:lnTo>
                    <a:pt x="139414" y="32849"/>
                  </a:lnTo>
                  <a:lnTo>
                    <a:pt x="138413" y="25332"/>
                  </a:lnTo>
                  <a:lnTo>
                    <a:pt x="135405" y="17981"/>
                  </a:lnTo>
                  <a:lnTo>
                    <a:pt x="122705" y="6693"/>
                  </a:lnTo>
                  <a:lnTo>
                    <a:pt x="114406" y="2045"/>
                  </a:lnTo>
                  <a:lnTo>
                    <a:pt x="92705" y="0"/>
                  </a:lnTo>
                  <a:lnTo>
                    <a:pt x="68632" y="4161"/>
                  </a:lnTo>
                  <a:lnTo>
                    <a:pt x="36519" y="19657"/>
                  </a:lnTo>
                  <a:lnTo>
                    <a:pt x="19484" y="32394"/>
                  </a:lnTo>
                  <a:lnTo>
                    <a:pt x="7235" y="52093"/>
                  </a:lnTo>
                  <a:lnTo>
                    <a:pt x="2330" y="63898"/>
                  </a:lnTo>
                  <a:lnTo>
                    <a:pt x="0" y="89491"/>
                  </a:lnTo>
                  <a:lnTo>
                    <a:pt x="4034" y="115295"/>
                  </a:lnTo>
                  <a:lnTo>
                    <a:pt x="13625" y="138461"/>
                  </a:lnTo>
                  <a:lnTo>
                    <a:pt x="28807" y="154216"/>
                  </a:lnTo>
                  <a:lnTo>
                    <a:pt x="67148" y="173863"/>
                  </a:lnTo>
                  <a:lnTo>
                    <a:pt x="87689" y="175410"/>
                  </a:lnTo>
                  <a:lnTo>
                    <a:pt x="129391" y="1717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82532" y="807431"/>
              <a:ext cx="129490" cy="150684"/>
            </a:xfrm>
            <a:custGeom>
              <a:avLst/>
              <a:gdLst/>
              <a:ahLst/>
              <a:cxnLst/>
              <a:rect l="0" t="0" r="0" b="0"/>
              <a:pathLst>
                <a:path w="129490" h="150684">
                  <a:moveTo>
                    <a:pt x="97903" y="34848"/>
                  </a:moveTo>
                  <a:lnTo>
                    <a:pt x="92314" y="18081"/>
                  </a:lnTo>
                  <a:lnTo>
                    <a:pt x="80212" y="6729"/>
                  </a:lnTo>
                  <a:lnTo>
                    <a:pt x="72071" y="2064"/>
                  </a:lnTo>
                  <a:lnTo>
                    <a:pt x="53667" y="0"/>
                  </a:lnTo>
                  <a:lnTo>
                    <a:pt x="34959" y="4153"/>
                  </a:lnTo>
                  <a:lnTo>
                    <a:pt x="18845" y="13797"/>
                  </a:lnTo>
                  <a:lnTo>
                    <a:pt x="7004" y="32121"/>
                  </a:lnTo>
                  <a:lnTo>
                    <a:pt x="2209" y="43559"/>
                  </a:lnTo>
                  <a:lnTo>
                    <a:pt x="0" y="68745"/>
                  </a:lnTo>
                  <a:lnTo>
                    <a:pt x="8114" y="117453"/>
                  </a:lnTo>
                  <a:lnTo>
                    <a:pt x="23682" y="136292"/>
                  </a:lnTo>
                  <a:lnTo>
                    <a:pt x="34384" y="144592"/>
                  </a:lnTo>
                  <a:lnTo>
                    <a:pt x="45029" y="148955"/>
                  </a:lnTo>
                  <a:lnTo>
                    <a:pt x="66215" y="150683"/>
                  </a:lnTo>
                  <a:lnTo>
                    <a:pt x="129489" y="1401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296306" y="610652"/>
              <a:ext cx="10472" cy="326385"/>
            </a:xfrm>
            <a:custGeom>
              <a:avLst/>
              <a:gdLst/>
              <a:ahLst/>
              <a:cxnLst/>
              <a:rect l="0" t="0" r="0" b="0"/>
              <a:pathLst>
                <a:path w="10472" h="326385">
                  <a:moveTo>
                    <a:pt x="10471" y="0"/>
                  </a:moveTo>
                  <a:lnTo>
                    <a:pt x="7352" y="48931"/>
                  </a:lnTo>
                  <a:lnTo>
                    <a:pt x="2138" y="96777"/>
                  </a:lnTo>
                  <a:lnTo>
                    <a:pt x="593" y="147998"/>
                  </a:lnTo>
                  <a:lnTo>
                    <a:pt x="136" y="200219"/>
                  </a:lnTo>
                  <a:lnTo>
                    <a:pt x="0" y="249617"/>
                  </a:lnTo>
                  <a:lnTo>
                    <a:pt x="7186" y="310556"/>
                  </a:lnTo>
                  <a:lnTo>
                    <a:pt x="1047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180435" y="727731"/>
              <a:ext cx="221100" cy="19793"/>
            </a:xfrm>
            <a:custGeom>
              <a:avLst/>
              <a:gdLst/>
              <a:ahLst/>
              <a:cxnLst/>
              <a:rect l="0" t="0" r="0" b="0"/>
              <a:pathLst>
                <a:path w="221100" h="19793">
                  <a:moveTo>
                    <a:pt x="221099" y="19792"/>
                  </a:moveTo>
                  <a:lnTo>
                    <a:pt x="162481" y="5138"/>
                  </a:lnTo>
                  <a:lnTo>
                    <a:pt x="107138" y="0"/>
                  </a:lnTo>
                  <a:lnTo>
                    <a:pt x="47333" y="2104"/>
                  </a:lnTo>
                  <a:lnTo>
                    <a:pt x="0" y="9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393989" y="829259"/>
              <a:ext cx="207587" cy="139423"/>
            </a:xfrm>
            <a:custGeom>
              <a:avLst/>
              <a:gdLst/>
              <a:ahLst/>
              <a:cxnLst/>
              <a:rect l="0" t="0" r="0" b="0"/>
              <a:pathLst>
                <a:path w="207587" h="139423">
                  <a:moveTo>
                    <a:pt x="133887" y="76191"/>
                  </a:moveTo>
                  <a:lnTo>
                    <a:pt x="119314" y="33500"/>
                  </a:lnTo>
                  <a:lnTo>
                    <a:pt x="113643" y="23164"/>
                  </a:lnTo>
                  <a:lnTo>
                    <a:pt x="97983" y="8560"/>
                  </a:lnTo>
                  <a:lnTo>
                    <a:pt x="88894" y="3028"/>
                  </a:lnTo>
                  <a:lnTo>
                    <a:pt x="66316" y="0"/>
                  </a:lnTo>
                  <a:lnTo>
                    <a:pt x="43024" y="3724"/>
                  </a:lnTo>
                  <a:lnTo>
                    <a:pt x="24873" y="13178"/>
                  </a:lnTo>
                  <a:lnTo>
                    <a:pt x="12127" y="28298"/>
                  </a:lnTo>
                  <a:lnTo>
                    <a:pt x="3732" y="47887"/>
                  </a:lnTo>
                  <a:lnTo>
                    <a:pt x="0" y="72190"/>
                  </a:lnTo>
                  <a:lnTo>
                    <a:pt x="4581" y="95470"/>
                  </a:lnTo>
                  <a:lnTo>
                    <a:pt x="20315" y="125187"/>
                  </a:lnTo>
                  <a:lnTo>
                    <a:pt x="26586" y="133422"/>
                  </a:lnTo>
                  <a:lnTo>
                    <a:pt x="34276" y="137742"/>
                  </a:lnTo>
                  <a:lnTo>
                    <a:pt x="52181" y="139422"/>
                  </a:lnTo>
                  <a:lnTo>
                    <a:pt x="81991" y="128202"/>
                  </a:lnTo>
                  <a:lnTo>
                    <a:pt x="107462" y="104470"/>
                  </a:lnTo>
                  <a:lnTo>
                    <a:pt x="116292" y="82131"/>
                  </a:lnTo>
                  <a:lnTo>
                    <a:pt x="118647" y="69622"/>
                  </a:lnTo>
                  <a:lnTo>
                    <a:pt x="121387" y="64793"/>
                  </a:lnTo>
                  <a:lnTo>
                    <a:pt x="124383" y="65083"/>
                  </a:lnTo>
                  <a:lnTo>
                    <a:pt x="150616" y="97605"/>
                  </a:lnTo>
                  <a:lnTo>
                    <a:pt x="176668" y="111652"/>
                  </a:lnTo>
                  <a:lnTo>
                    <a:pt x="207586" y="11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17252" y="815541"/>
              <a:ext cx="131723" cy="132024"/>
            </a:xfrm>
            <a:custGeom>
              <a:avLst/>
              <a:gdLst/>
              <a:ahLst/>
              <a:cxnLst/>
              <a:rect l="0" t="0" r="0" b="0"/>
              <a:pathLst>
                <a:path w="131723" h="132024">
                  <a:moveTo>
                    <a:pt x="5380" y="58324"/>
                  </a:moveTo>
                  <a:lnTo>
                    <a:pt x="8499" y="101015"/>
                  </a:lnTo>
                  <a:lnTo>
                    <a:pt x="11445" y="113563"/>
                  </a:lnTo>
                  <a:lnTo>
                    <a:pt x="0" y="60150"/>
                  </a:lnTo>
                  <a:lnTo>
                    <a:pt x="2209" y="38078"/>
                  </a:lnTo>
                  <a:lnTo>
                    <a:pt x="10210" y="19690"/>
                  </a:lnTo>
                  <a:lnTo>
                    <a:pt x="15619" y="11511"/>
                  </a:lnTo>
                  <a:lnTo>
                    <a:pt x="23904" y="6058"/>
                  </a:lnTo>
                  <a:lnTo>
                    <a:pt x="45588" y="0"/>
                  </a:lnTo>
                  <a:lnTo>
                    <a:pt x="67704" y="3546"/>
                  </a:lnTo>
                  <a:lnTo>
                    <a:pt x="78515" y="7767"/>
                  </a:lnTo>
                  <a:lnTo>
                    <a:pt x="86892" y="15261"/>
                  </a:lnTo>
                  <a:lnTo>
                    <a:pt x="108742" y="57790"/>
                  </a:lnTo>
                  <a:lnTo>
                    <a:pt x="128434" y="115209"/>
                  </a:lnTo>
                  <a:lnTo>
                    <a:pt x="131722" y="1320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27917" y="807780"/>
              <a:ext cx="218922" cy="350355"/>
            </a:xfrm>
            <a:custGeom>
              <a:avLst/>
              <a:gdLst/>
              <a:ahLst/>
              <a:cxnLst/>
              <a:rect l="0" t="0" r="0" b="0"/>
              <a:pathLst>
                <a:path w="218922" h="350355">
                  <a:moveTo>
                    <a:pt x="189513" y="108199"/>
                  </a:moveTo>
                  <a:lnTo>
                    <a:pt x="195102" y="85842"/>
                  </a:lnTo>
                  <a:lnTo>
                    <a:pt x="191607" y="62388"/>
                  </a:lnTo>
                  <a:lnTo>
                    <a:pt x="182255" y="38705"/>
                  </a:lnTo>
                  <a:lnTo>
                    <a:pt x="170300" y="20381"/>
                  </a:lnTo>
                  <a:lnTo>
                    <a:pt x="154067" y="7557"/>
                  </a:lnTo>
                  <a:lnTo>
                    <a:pt x="144826" y="2500"/>
                  </a:lnTo>
                  <a:lnTo>
                    <a:pt x="125199" y="0"/>
                  </a:lnTo>
                  <a:lnTo>
                    <a:pt x="115051" y="971"/>
                  </a:lnTo>
                  <a:lnTo>
                    <a:pt x="94417" y="11409"/>
                  </a:lnTo>
                  <a:lnTo>
                    <a:pt x="84002" y="19106"/>
                  </a:lnTo>
                  <a:lnTo>
                    <a:pt x="69309" y="40136"/>
                  </a:lnTo>
                  <a:lnTo>
                    <a:pt x="61219" y="63911"/>
                  </a:lnTo>
                  <a:lnTo>
                    <a:pt x="61524" y="86175"/>
                  </a:lnTo>
                  <a:lnTo>
                    <a:pt x="68678" y="104650"/>
                  </a:lnTo>
                  <a:lnTo>
                    <a:pt x="92335" y="135574"/>
                  </a:lnTo>
                  <a:lnTo>
                    <a:pt x="101331" y="139317"/>
                  </a:lnTo>
                  <a:lnTo>
                    <a:pt x="123804" y="140356"/>
                  </a:lnTo>
                  <a:lnTo>
                    <a:pt x="143152" y="133800"/>
                  </a:lnTo>
                  <a:lnTo>
                    <a:pt x="151586" y="128775"/>
                  </a:lnTo>
                  <a:lnTo>
                    <a:pt x="164078" y="113834"/>
                  </a:lnTo>
                  <a:lnTo>
                    <a:pt x="169046" y="104937"/>
                  </a:lnTo>
                  <a:lnTo>
                    <a:pt x="172359" y="103685"/>
                  </a:lnTo>
                  <a:lnTo>
                    <a:pt x="174568" y="107529"/>
                  </a:lnTo>
                  <a:lnTo>
                    <a:pt x="194044" y="160017"/>
                  </a:lnTo>
                  <a:lnTo>
                    <a:pt x="210079" y="214014"/>
                  </a:lnTo>
                  <a:lnTo>
                    <a:pt x="218921" y="269741"/>
                  </a:lnTo>
                  <a:lnTo>
                    <a:pt x="214864" y="311781"/>
                  </a:lnTo>
                  <a:lnTo>
                    <a:pt x="208753" y="322299"/>
                  </a:lnTo>
                  <a:lnTo>
                    <a:pt x="189485" y="337105"/>
                  </a:lnTo>
                  <a:lnTo>
                    <a:pt x="146741" y="346429"/>
                  </a:lnTo>
                  <a:lnTo>
                    <a:pt x="88301" y="349579"/>
                  </a:lnTo>
                  <a:lnTo>
                    <a:pt x="34816" y="350201"/>
                  </a:lnTo>
                  <a:lnTo>
                    <a:pt x="0" y="350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043772" y="589595"/>
              <a:ext cx="171784" cy="357970"/>
            </a:xfrm>
            <a:custGeom>
              <a:avLst/>
              <a:gdLst/>
              <a:ahLst/>
              <a:cxnLst/>
              <a:rect l="0" t="0" r="0" b="0"/>
              <a:pathLst>
                <a:path w="171784" h="357970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0" y="176545"/>
                  </a:lnTo>
                  <a:lnTo>
                    <a:pt x="0" y="230904"/>
                  </a:lnTo>
                  <a:lnTo>
                    <a:pt x="3119" y="280936"/>
                  </a:lnTo>
                  <a:lnTo>
                    <a:pt x="5589" y="296085"/>
                  </a:lnTo>
                  <a:lnTo>
                    <a:pt x="8405" y="302675"/>
                  </a:lnTo>
                  <a:lnTo>
                    <a:pt x="11453" y="303559"/>
                  </a:lnTo>
                  <a:lnTo>
                    <a:pt x="35927" y="285350"/>
                  </a:lnTo>
                  <a:lnTo>
                    <a:pt x="70047" y="271592"/>
                  </a:lnTo>
                  <a:lnTo>
                    <a:pt x="129563" y="262528"/>
                  </a:lnTo>
                  <a:lnTo>
                    <a:pt x="154680" y="252770"/>
                  </a:lnTo>
                  <a:lnTo>
                    <a:pt x="162781" y="244553"/>
                  </a:lnTo>
                  <a:lnTo>
                    <a:pt x="171783" y="222944"/>
                  </a:lnTo>
                  <a:lnTo>
                    <a:pt x="170674" y="212970"/>
                  </a:lnTo>
                  <a:lnTo>
                    <a:pt x="160083" y="195649"/>
                  </a:lnTo>
                  <a:lnTo>
                    <a:pt x="150006" y="191264"/>
                  </a:lnTo>
                  <a:lnTo>
                    <a:pt x="123211" y="189512"/>
                  </a:lnTo>
                  <a:lnTo>
                    <a:pt x="101164" y="195752"/>
                  </a:lnTo>
                  <a:lnTo>
                    <a:pt x="62357" y="218822"/>
                  </a:lnTo>
                  <a:lnTo>
                    <a:pt x="55609" y="228939"/>
                  </a:lnTo>
                  <a:lnTo>
                    <a:pt x="48112" y="255779"/>
                  </a:lnTo>
                  <a:lnTo>
                    <a:pt x="51019" y="280966"/>
                  </a:lnTo>
                  <a:lnTo>
                    <a:pt x="60110" y="302689"/>
                  </a:lnTo>
                  <a:lnTo>
                    <a:pt x="79551" y="328072"/>
                  </a:lnTo>
                  <a:lnTo>
                    <a:pt x="97358" y="343122"/>
                  </a:lnTo>
                  <a:lnTo>
                    <a:pt x="116970" y="351370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296456" y="791832"/>
              <a:ext cx="186311" cy="175450"/>
            </a:xfrm>
            <a:custGeom>
              <a:avLst/>
              <a:gdLst/>
              <a:ahLst/>
              <a:cxnLst/>
              <a:rect l="0" t="0" r="0" b="0"/>
              <a:pathLst>
                <a:path w="186311" h="175450">
                  <a:moveTo>
                    <a:pt x="147399" y="8333"/>
                  </a:moveTo>
                  <a:lnTo>
                    <a:pt x="98468" y="0"/>
                  </a:lnTo>
                  <a:lnTo>
                    <a:pt x="56862" y="1575"/>
                  </a:lnTo>
                  <a:lnTo>
                    <a:pt x="11361" y="12587"/>
                  </a:lnTo>
                  <a:lnTo>
                    <a:pt x="5234" y="19358"/>
                  </a:lnTo>
                  <a:lnTo>
                    <a:pt x="2320" y="28551"/>
                  </a:lnTo>
                  <a:lnTo>
                    <a:pt x="1546" y="39360"/>
                  </a:lnTo>
                  <a:lnTo>
                    <a:pt x="6927" y="57608"/>
                  </a:lnTo>
                  <a:lnTo>
                    <a:pt x="11636" y="65749"/>
                  </a:lnTo>
                  <a:lnTo>
                    <a:pt x="26229" y="77915"/>
                  </a:lnTo>
                  <a:lnTo>
                    <a:pt x="45582" y="86052"/>
                  </a:lnTo>
                  <a:lnTo>
                    <a:pt x="99254" y="91275"/>
                  </a:lnTo>
                  <a:lnTo>
                    <a:pt x="154656" y="97897"/>
                  </a:lnTo>
                  <a:lnTo>
                    <a:pt x="182955" y="112729"/>
                  </a:lnTo>
                  <a:lnTo>
                    <a:pt x="186310" y="120045"/>
                  </a:lnTo>
                  <a:lnTo>
                    <a:pt x="186208" y="128431"/>
                  </a:lnTo>
                  <a:lnTo>
                    <a:pt x="183800" y="137532"/>
                  </a:lnTo>
                  <a:lnTo>
                    <a:pt x="171766" y="153882"/>
                  </a:lnTo>
                  <a:lnTo>
                    <a:pt x="163643" y="161518"/>
                  </a:lnTo>
                  <a:lnTo>
                    <a:pt x="139021" y="170002"/>
                  </a:lnTo>
                  <a:lnTo>
                    <a:pt x="75553" y="175449"/>
                  </a:lnTo>
                  <a:lnTo>
                    <a:pt x="18398" y="168279"/>
                  </a:lnTo>
                  <a:lnTo>
                    <a:pt x="0" y="166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8643896" y="75805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675482" y="9159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9022922" y="558010"/>
            <a:ext cx="908623" cy="621182"/>
            <a:chOff x="9022922" y="558010"/>
            <a:chExt cx="908623" cy="621182"/>
          </a:xfrm>
        </p:grpSpPr>
        <p:sp>
          <p:nvSpPr>
            <p:cNvPr id="25" name="Freeform 24"/>
            <p:cNvSpPr/>
            <p:nvPr/>
          </p:nvSpPr>
          <p:spPr>
            <a:xfrm>
              <a:off x="9057609" y="558010"/>
              <a:ext cx="123242" cy="400084"/>
            </a:xfrm>
            <a:custGeom>
              <a:avLst/>
              <a:gdLst/>
              <a:ahLst/>
              <a:cxnLst/>
              <a:rect l="0" t="0" r="0" b="0"/>
              <a:pathLst>
                <a:path w="123242" h="400084">
                  <a:moveTo>
                    <a:pt x="60070" y="400083"/>
                  </a:moveTo>
                  <a:lnTo>
                    <a:pt x="43282" y="343868"/>
                  </a:lnTo>
                  <a:lnTo>
                    <a:pt x="36736" y="285297"/>
                  </a:lnTo>
                  <a:lnTo>
                    <a:pt x="24525" y="222731"/>
                  </a:lnTo>
                  <a:lnTo>
                    <a:pt x="10848" y="162453"/>
                  </a:lnTo>
                  <a:lnTo>
                    <a:pt x="0" y="105486"/>
                  </a:lnTo>
                  <a:lnTo>
                    <a:pt x="937" y="66350"/>
                  </a:lnTo>
                  <a:lnTo>
                    <a:pt x="6882" y="44697"/>
                  </a:lnTo>
                  <a:lnTo>
                    <a:pt x="17323" y="27274"/>
                  </a:lnTo>
                  <a:lnTo>
                    <a:pt x="36002" y="14851"/>
                  </a:lnTo>
                  <a:lnTo>
                    <a:pt x="59901" y="6601"/>
                  </a:lnTo>
                  <a:lnTo>
                    <a:pt x="1232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022922" y="800165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0"/>
                  </a:moveTo>
                  <a:lnTo>
                    <a:pt x="141424" y="0"/>
                  </a:lnTo>
                  <a:lnTo>
                    <a:pt x="88421" y="1170"/>
                  </a:lnTo>
                  <a:lnTo>
                    <a:pt x="26548" y="906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9244021" y="831751"/>
              <a:ext cx="73700" cy="135367"/>
            </a:xfrm>
            <a:custGeom>
              <a:avLst/>
              <a:gdLst/>
              <a:ahLst/>
              <a:cxnLst/>
              <a:rect l="0" t="0" r="0" b="0"/>
              <a:pathLst>
                <a:path w="73700" h="135367">
                  <a:moveTo>
                    <a:pt x="0" y="63171"/>
                  </a:moveTo>
                  <a:lnTo>
                    <a:pt x="9575" y="94453"/>
                  </a:lnTo>
                  <a:lnTo>
                    <a:pt x="41476" y="135366"/>
                  </a:lnTo>
                  <a:lnTo>
                    <a:pt x="37541" y="131912"/>
                  </a:lnTo>
                  <a:lnTo>
                    <a:pt x="27761" y="105635"/>
                  </a:lnTo>
                  <a:lnTo>
                    <a:pt x="23042" y="68214"/>
                  </a:lnTo>
                  <a:lnTo>
                    <a:pt x="27234" y="33080"/>
                  </a:lnTo>
                  <a:lnTo>
                    <a:pt x="32194" y="24393"/>
                  </a:lnTo>
                  <a:lnTo>
                    <a:pt x="47063" y="1162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390788" y="873865"/>
              <a:ext cx="121416" cy="128817"/>
            </a:xfrm>
            <a:custGeom>
              <a:avLst/>
              <a:gdLst/>
              <a:ahLst/>
              <a:cxnLst/>
              <a:rect l="0" t="0" r="0" b="0"/>
              <a:pathLst>
                <a:path w="121416" h="128817">
                  <a:moveTo>
                    <a:pt x="74331" y="0"/>
                  </a:moveTo>
                  <a:lnTo>
                    <a:pt x="43049" y="9575"/>
                  </a:lnTo>
                  <a:lnTo>
                    <a:pt x="19308" y="27533"/>
                  </a:lnTo>
                  <a:lnTo>
                    <a:pt x="4643" y="44992"/>
                  </a:lnTo>
                  <a:lnTo>
                    <a:pt x="966" y="54561"/>
                  </a:lnTo>
                  <a:lnTo>
                    <a:pt x="0" y="74552"/>
                  </a:lnTo>
                  <a:lnTo>
                    <a:pt x="11623" y="105537"/>
                  </a:lnTo>
                  <a:lnTo>
                    <a:pt x="26574" y="120215"/>
                  </a:lnTo>
                  <a:lnTo>
                    <a:pt x="35473" y="125767"/>
                  </a:lnTo>
                  <a:lnTo>
                    <a:pt x="60960" y="128816"/>
                  </a:lnTo>
                  <a:lnTo>
                    <a:pt x="88276" y="125102"/>
                  </a:lnTo>
                  <a:lnTo>
                    <a:pt x="108215" y="115652"/>
                  </a:lnTo>
                  <a:lnTo>
                    <a:pt x="114468" y="107517"/>
                  </a:lnTo>
                  <a:lnTo>
                    <a:pt x="121415" y="86000"/>
                  </a:lnTo>
                  <a:lnTo>
                    <a:pt x="120929" y="76050"/>
                  </a:lnTo>
                  <a:lnTo>
                    <a:pt x="114148" y="58757"/>
                  </a:lnTo>
                  <a:lnTo>
                    <a:pt x="95388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9538819" y="905450"/>
              <a:ext cx="168456" cy="126343"/>
            </a:xfrm>
            <a:custGeom>
              <a:avLst/>
              <a:gdLst/>
              <a:ahLst/>
              <a:cxnLst/>
              <a:rect l="0" t="0" r="0" b="0"/>
              <a:pathLst>
                <a:path w="168456" h="126343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5549" y="95048"/>
                  </a:lnTo>
                  <a:lnTo>
                    <a:pt x="45574" y="99630"/>
                  </a:lnTo>
                  <a:lnTo>
                    <a:pt x="43251" y="100345"/>
                  </a:lnTo>
                  <a:lnTo>
                    <a:pt x="39362" y="98482"/>
                  </a:lnTo>
                  <a:lnTo>
                    <a:pt x="35042" y="83934"/>
                  </a:lnTo>
                  <a:lnTo>
                    <a:pt x="32268" y="36467"/>
                  </a:lnTo>
                  <a:lnTo>
                    <a:pt x="38128" y="15818"/>
                  </a:lnTo>
                  <a:lnTo>
                    <a:pt x="42966" y="7036"/>
                  </a:lnTo>
                  <a:lnTo>
                    <a:pt x="49701" y="2351"/>
                  </a:lnTo>
                  <a:lnTo>
                    <a:pt x="57700" y="398"/>
                  </a:lnTo>
                  <a:lnTo>
                    <a:pt x="66542" y="265"/>
                  </a:lnTo>
                  <a:lnTo>
                    <a:pt x="95754" y="11257"/>
                  </a:lnTo>
                  <a:lnTo>
                    <a:pt x="113137" y="29180"/>
                  </a:lnTo>
                  <a:lnTo>
                    <a:pt x="149386" y="83911"/>
                  </a:lnTo>
                  <a:lnTo>
                    <a:pt x="16845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9730526" y="673823"/>
              <a:ext cx="29392" cy="347442"/>
            </a:xfrm>
            <a:custGeom>
              <a:avLst/>
              <a:gdLst/>
              <a:ahLst/>
              <a:cxnLst/>
              <a:rect l="0" t="0" r="0" b="0"/>
              <a:pathLst>
                <a:path w="29392" h="347442">
                  <a:moveTo>
                    <a:pt x="8334" y="0"/>
                  </a:moveTo>
                  <a:lnTo>
                    <a:pt x="0" y="52051"/>
                  </a:lnTo>
                  <a:lnTo>
                    <a:pt x="1576" y="101990"/>
                  </a:lnTo>
                  <a:lnTo>
                    <a:pt x="6332" y="152662"/>
                  </a:lnTo>
                  <a:lnTo>
                    <a:pt x="10860" y="212130"/>
                  </a:lnTo>
                  <a:lnTo>
                    <a:pt x="19611" y="267964"/>
                  </a:lnTo>
                  <a:lnTo>
                    <a:pt x="26493" y="311024"/>
                  </a:lnTo>
                  <a:lnTo>
                    <a:pt x="29391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654632" y="81069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14312" y="0"/>
                  </a:lnTo>
                  <a:lnTo>
                    <a:pt x="59365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875731" y="1021264"/>
              <a:ext cx="55814" cy="157928"/>
            </a:xfrm>
            <a:custGeom>
              <a:avLst/>
              <a:gdLst/>
              <a:ahLst/>
              <a:cxnLst/>
              <a:rect l="0" t="0" r="0" b="0"/>
              <a:pathLst>
                <a:path w="55814" h="157928">
                  <a:moveTo>
                    <a:pt x="0" y="0"/>
                  </a:moveTo>
                  <a:lnTo>
                    <a:pt x="16810" y="19150"/>
                  </a:lnTo>
                  <a:lnTo>
                    <a:pt x="43909" y="73217"/>
                  </a:lnTo>
                  <a:lnTo>
                    <a:pt x="55644" y="105142"/>
                  </a:lnTo>
                  <a:lnTo>
                    <a:pt x="55813" y="114548"/>
                  </a:lnTo>
                  <a:lnTo>
                    <a:pt x="49762" y="131239"/>
                  </a:lnTo>
                  <a:lnTo>
                    <a:pt x="36154" y="143336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6854052" y="1221305"/>
            <a:ext cx="3274364" cy="642240"/>
            <a:chOff x="6854052" y="1221305"/>
            <a:chExt cx="3274364" cy="642240"/>
          </a:xfrm>
        </p:grpSpPr>
        <p:sp>
          <p:nvSpPr>
            <p:cNvPr id="34" name="Freeform 33"/>
            <p:cNvSpPr/>
            <p:nvPr/>
          </p:nvSpPr>
          <p:spPr>
            <a:xfrm>
              <a:off x="6854052" y="1221305"/>
              <a:ext cx="205028" cy="414594"/>
            </a:xfrm>
            <a:custGeom>
              <a:avLst/>
              <a:gdLst/>
              <a:ahLst/>
              <a:cxnLst/>
              <a:rect l="0" t="0" r="0" b="0"/>
              <a:pathLst>
                <a:path w="205028" h="414594">
                  <a:moveTo>
                    <a:pt x="0" y="0"/>
                  </a:moveTo>
                  <a:lnTo>
                    <a:pt x="0" y="48931"/>
                  </a:lnTo>
                  <a:lnTo>
                    <a:pt x="5588" y="102472"/>
                  </a:lnTo>
                  <a:lnTo>
                    <a:pt x="10722" y="157589"/>
                  </a:lnTo>
                  <a:lnTo>
                    <a:pt x="17475" y="213589"/>
                  </a:lnTo>
                  <a:lnTo>
                    <a:pt x="21165" y="271126"/>
                  </a:lnTo>
                  <a:lnTo>
                    <a:pt x="29181" y="326907"/>
                  </a:lnTo>
                  <a:lnTo>
                    <a:pt x="31110" y="382639"/>
                  </a:lnTo>
                  <a:lnTo>
                    <a:pt x="30099" y="388454"/>
                  </a:lnTo>
                  <a:lnTo>
                    <a:pt x="28255" y="388821"/>
                  </a:lnTo>
                  <a:lnTo>
                    <a:pt x="25855" y="385556"/>
                  </a:lnTo>
                  <a:lnTo>
                    <a:pt x="22478" y="353015"/>
                  </a:lnTo>
                  <a:lnTo>
                    <a:pt x="27927" y="328861"/>
                  </a:lnTo>
                  <a:lnTo>
                    <a:pt x="50990" y="275237"/>
                  </a:lnTo>
                  <a:lnTo>
                    <a:pt x="67116" y="258418"/>
                  </a:lnTo>
                  <a:lnTo>
                    <a:pt x="89100" y="249384"/>
                  </a:lnTo>
                  <a:lnTo>
                    <a:pt x="101514" y="246974"/>
                  </a:lnTo>
                  <a:lnTo>
                    <a:pt x="124666" y="250536"/>
                  </a:lnTo>
                  <a:lnTo>
                    <a:pt x="146654" y="261088"/>
                  </a:lnTo>
                  <a:lnTo>
                    <a:pt x="186246" y="296458"/>
                  </a:lnTo>
                  <a:lnTo>
                    <a:pt x="194354" y="306433"/>
                  </a:lnTo>
                  <a:lnTo>
                    <a:pt x="203362" y="333115"/>
                  </a:lnTo>
                  <a:lnTo>
                    <a:pt x="205027" y="360961"/>
                  </a:lnTo>
                  <a:lnTo>
                    <a:pt x="197968" y="381136"/>
                  </a:lnTo>
                  <a:lnTo>
                    <a:pt x="183912" y="394782"/>
                  </a:lnTo>
                  <a:lnTo>
                    <a:pt x="163627" y="404746"/>
                  </a:lnTo>
                  <a:lnTo>
                    <a:pt x="120492" y="414593"/>
                  </a:lnTo>
                  <a:lnTo>
                    <a:pt x="66520" y="408625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45687" y="1499985"/>
              <a:ext cx="163485" cy="148853"/>
            </a:xfrm>
            <a:custGeom>
              <a:avLst/>
              <a:gdLst/>
              <a:ahLst/>
              <a:cxnLst/>
              <a:rect l="0" t="0" r="0" b="0"/>
              <a:pathLst>
                <a:path w="163485" h="148853">
                  <a:moveTo>
                    <a:pt x="87390" y="5590"/>
                  </a:moveTo>
                  <a:lnTo>
                    <a:pt x="70622" y="0"/>
                  </a:lnTo>
                  <a:lnTo>
                    <a:pt x="53032" y="3496"/>
                  </a:lnTo>
                  <a:lnTo>
                    <a:pt x="26517" y="18617"/>
                  </a:lnTo>
                  <a:lnTo>
                    <a:pt x="12372" y="32437"/>
                  </a:lnTo>
                  <a:lnTo>
                    <a:pt x="2186" y="50277"/>
                  </a:lnTo>
                  <a:lnTo>
                    <a:pt x="0" y="73024"/>
                  </a:lnTo>
                  <a:lnTo>
                    <a:pt x="4096" y="96392"/>
                  </a:lnTo>
                  <a:lnTo>
                    <a:pt x="13716" y="114576"/>
                  </a:lnTo>
                  <a:lnTo>
                    <a:pt x="37875" y="137968"/>
                  </a:lnTo>
                  <a:lnTo>
                    <a:pt x="60315" y="146313"/>
                  </a:lnTo>
                  <a:lnTo>
                    <a:pt x="84715" y="148852"/>
                  </a:lnTo>
                  <a:lnTo>
                    <a:pt x="139681" y="137944"/>
                  </a:lnTo>
                  <a:lnTo>
                    <a:pt x="147987" y="132430"/>
                  </a:lnTo>
                  <a:lnTo>
                    <a:pt x="160336" y="116945"/>
                  </a:lnTo>
                  <a:lnTo>
                    <a:pt x="163484" y="98365"/>
                  </a:lnTo>
                  <a:lnTo>
                    <a:pt x="155974" y="57841"/>
                  </a:lnTo>
                  <a:lnTo>
                    <a:pt x="140033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12062" y="1379233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8333" y="161880"/>
                  </a:lnTo>
                  <a:lnTo>
                    <a:pt x="10095" y="223309"/>
                  </a:lnTo>
                  <a:lnTo>
                    <a:pt x="10471" y="28526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27834" y="148451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5534" y="16788"/>
                  </a:lnTo>
                  <a:lnTo>
                    <a:pt x="5744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64746" y="1389761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6545"/>
                  </a:lnTo>
                  <a:lnTo>
                    <a:pt x="0" y="227785"/>
                  </a:lnTo>
                  <a:lnTo>
                    <a:pt x="3120" y="266364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17347" y="1484518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29590" y="14471"/>
                  </a:lnTo>
                  <a:lnTo>
                    <a:pt x="169805" y="25779"/>
                  </a:lnTo>
                  <a:lnTo>
                    <a:pt x="120503" y="35454"/>
                  </a:lnTo>
                  <a:lnTo>
                    <a:pt x="67030" y="40140"/>
                  </a:lnTo>
                  <a:lnTo>
                    <a:pt x="37980" y="4123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751842" y="1568746"/>
              <a:ext cx="157874" cy="153707"/>
            </a:xfrm>
            <a:custGeom>
              <a:avLst/>
              <a:gdLst/>
              <a:ahLst/>
              <a:cxnLst/>
              <a:rect l="0" t="0" r="0" b="0"/>
              <a:pathLst>
                <a:path w="157874" h="153707">
                  <a:moveTo>
                    <a:pt x="102417" y="0"/>
                  </a:moveTo>
                  <a:lnTo>
                    <a:pt x="59726" y="3119"/>
                  </a:lnTo>
                  <a:lnTo>
                    <a:pt x="40159" y="9575"/>
                  </a:lnTo>
                  <a:lnTo>
                    <a:pt x="23664" y="20243"/>
                  </a:lnTo>
                  <a:lnTo>
                    <a:pt x="11653" y="35903"/>
                  </a:lnTo>
                  <a:lnTo>
                    <a:pt x="6813" y="44992"/>
                  </a:lnTo>
                  <a:lnTo>
                    <a:pt x="0" y="85730"/>
                  </a:lnTo>
                  <a:lnTo>
                    <a:pt x="4645" y="108682"/>
                  </a:lnTo>
                  <a:lnTo>
                    <a:pt x="20415" y="134757"/>
                  </a:lnTo>
                  <a:lnTo>
                    <a:pt x="26692" y="142481"/>
                  </a:lnTo>
                  <a:lnTo>
                    <a:pt x="49264" y="151062"/>
                  </a:lnTo>
                  <a:lnTo>
                    <a:pt x="77624" y="153706"/>
                  </a:lnTo>
                  <a:lnTo>
                    <a:pt x="105826" y="150982"/>
                  </a:lnTo>
                  <a:lnTo>
                    <a:pt x="127718" y="139632"/>
                  </a:lnTo>
                  <a:lnTo>
                    <a:pt x="144078" y="122890"/>
                  </a:lnTo>
                  <a:lnTo>
                    <a:pt x="155248" y="103750"/>
                  </a:lnTo>
                  <a:lnTo>
                    <a:pt x="157873" y="80426"/>
                  </a:lnTo>
                  <a:lnTo>
                    <a:pt x="153970" y="55632"/>
                  </a:lnTo>
                  <a:lnTo>
                    <a:pt x="135520" y="17358"/>
                  </a:lnTo>
                  <a:lnTo>
                    <a:pt x="12347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70073" y="1558219"/>
              <a:ext cx="263213" cy="178984"/>
            </a:xfrm>
            <a:custGeom>
              <a:avLst/>
              <a:gdLst/>
              <a:ahLst/>
              <a:cxnLst/>
              <a:rect l="0" t="0" r="0" b="0"/>
              <a:pathLst>
                <a:path w="263213" h="178984">
                  <a:moveTo>
                    <a:pt x="0" y="63169"/>
                  </a:moveTo>
                  <a:lnTo>
                    <a:pt x="15641" y="81150"/>
                  </a:lnTo>
                  <a:lnTo>
                    <a:pt x="34843" y="127322"/>
                  </a:lnTo>
                  <a:lnTo>
                    <a:pt x="39959" y="163806"/>
                  </a:lnTo>
                  <a:lnTo>
                    <a:pt x="38338" y="170035"/>
                  </a:lnTo>
                  <a:lnTo>
                    <a:pt x="34917" y="171847"/>
                  </a:lnTo>
                  <a:lnTo>
                    <a:pt x="30297" y="170716"/>
                  </a:lnTo>
                  <a:lnTo>
                    <a:pt x="22043" y="156981"/>
                  </a:lnTo>
                  <a:lnTo>
                    <a:pt x="4809" y="96753"/>
                  </a:lnTo>
                  <a:lnTo>
                    <a:pt x="2594" y="56872"/>
                  </a:lnTo>
                  <a:lnTo>
                    <a:pt x="6222" y="33464"/>
                  </a:lnTo>
                  <a:lnTo>
                    <a:pt x="17973" y="14482"/>
                  </a:lnTo>
                  <a:lnTo>
                    <a:pt x="26020" y="6145"/>
                  </a:lnTo>
                  <a:lnTo>
                    <a:pt x="34894" y="1756"/>
                  </a:lnTo>
                  <a:lnTo>
                    <a:pt x="54113" y="0"/>
                  </a:lnTo>
                  <a:lnTo>
                    <a:pt x="62981" y="3509"/>
                  </a:lnTo>
                  <a:lnTo>
                    <a:pt x="79074" y="16766"/>
                  </a:lnTo>
                  <a:lnTo>
                    <a:pt x="116693" y="77572"/>
                  </a:lnTo>
                  <a:lnTo>
                    <a:pt x="117569" y="76281"/>
                  </a:lnTo>
                  <a:lnTo>
                    <a:pt x="116160" y="43402"/>
                  </a:lnTo>
                  <a:lnTo>
                    <a:pt x="119554" y="33614"/>
                  </a:lnTo>
                  <a:lnTo>
                    <a:pt x="132683" y="16498"/>
                  </a:lnTo>
                  <a:lnTo>
                    <a:pt x="142268" y="12168"/>
                  </a:lnTo>
                  <a:lnTo>
                    <a:pt x="165395" y="10476"/>
                  </a:lnTo>
                  <a:lnTo>
                    <a:pt x="199134" y="21690"/>
                  </a:lnTo>
                  <a:lnTo>
                    <a:pt x="225769" y="39831"/>
                  </a:lnTo>
                  <a:lnTo>
                    <a:pt x="242889" y="65613"/>
                  </a:lnTo>
                  <a:lnTo>
                    <a:pt x="257984" y="106936"/>
                  </a:lnTo>
                  <a:lnTo>
                    <a:pt x="262178" y="152706"/>
                  </a:lnTo>
                  <a:lnTo>
                    <a:pt x="263212" y="178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06984" y="1726673"/>
              <a:ext cx="66174" cy="136872"/>
            </a:xfrm>
            <a:custGeom>
              <a:avLst/>
              <a:gdLst/>
              <a:ahLst/>
              <a:cxnLst/>
              <a:rect l="0" t="0" r="0" b="0"/>
              <a:pathLst>
                <a:path w="66174" h="136872">
                  <a:moveTo>
                    <a:pt x="10529" y="0"/>
                  </a:moveTo>
                  <a:lnTo>
                    <a:pt x="45275" y="37087"/>
                  </a:lnTo>
                  <a:lnTo>
                    <a:pt x="66173" y="90542"/>
                  </a:lnTo>
                  <a:lnTo>
                    <a:pt x="64115" y="113941"/>
                  </a:lnTo>
                  <a:lnTo>
                    <a:pt x="60291" y="125093"/>
                  </a:lnTo>
                  <a:lnTo>
                    <a:pt x="51892" y="131359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13657" y="1555726"/>
              <a:ext cx="256582" cy="214658"/>
            </a:xfrm>
            <a:custGeom>
              <a:avLst/>
              <a:gdLst/>
              <a:ahLst/>
              <a:cxnLst/>
              <a:rect l="0" t="0" r="0" b="0"/>
              <a:pathLst>
                <a:path w="256582" h="214658">
                  <a:moveTo>
                    <a:pt x="172353" y="76191"/>
                  </a:moveTo>
                  <a:lnTo>
                    <a:pt x="172353" y="53834"/>
                  </a:lnTo>
                  <a:lnTo>
                    <a:pt x="161175" y="23163"/>
                  </a:lnTo>
                  <a:lnTo>
                    <a:pt x="146329" y="8559"/>
                  </a:lnTo>
                  <a:lnTo>
                    <a:pt x="137456" y="3027"/>
                  </a:lnTo>
                  <a:lnTo>
                    <a:pt x="112000" y="0"/>
                  </a:lnTo>
                  <a:lnTo>
                    <a:pt x="97022" y="830"/>
                  </a:lnTo>
                  <a:lnTo>
                    <a:pt x="74142" y="11112"/>
                  </a:lnTo>
                  <a:lnTo>
                    <a:pt x="34801" y="51897"/>
                  </a:lnTo>
                  <a:lnTo>
                    <a:pt x="10045" y="105014"/>
                  </a:lnTo>
                  <a:lnTo>
                    <a:pt x="0" y="145432"/>
                  </a:lnTo>
                  <a:lnTo>
                    <a:pt x="1386" y="168966"/>
                  </a:lnTo>
                  <a:lnTo>
                    <a:pt x="9019" y="188004"/>
                  </a:lnTo>
                  <a:lnTo>
                    <a:pt x="14331" y="196356"/>
                  </a:lnTo>
                  <a:lnTo>
                    <a:pt x="29592" y="208756"/>
                  </a:lnTo>
                  <a:lnTo>
                    <a:pt x="38574" y="213701"/>
                  </a:lnTo>
                  <a:lnTo>
                    <a:pt x="46902" y="214657"/>
                  </a:lnTo>
                  <a:lnTo>
                    <a:pt x="62395" y="209481"/>
                  </a:lnTo>
                  <a:lnTo>
                    <a:pt x="84271" y="193413"/>
                  </a:lnTo>
                  <a:lnTo>
                    <a:pt x="111454" y="158617"/>
                  </a:lnTo>
                  <a:lnTo>
                    <a:pt x="133123" y="107539"/>
                  </a:lnTo>
                  <a:lnTo>
                    <a:pt x="136841" y="105278"/>
                  </a:lnTo>
                  <a:lnTo>
                    <a:pt x="140490" y="108451"/>
                  </a:lnTo>
                  <a:lnTo>
                    <a:pt x="173253" y="158283"/>
                  </a:lnTo>
                  <a:lnTo>
                    <a:pt x="179972" y="166014"/>
                  </a:lnTo>
                  <a:lnTo>
                    <a:pt x="189131" y="169998"/>
                  </a:lnTo>
                  <a:lnTo>
                    <a:pt x="211785" y="171305"/>
                  </a:lnTo>
                  <a:lnTo>
                    <a:pt x="231213" y="164867"/>
                  </a:lnTo>
                  <a:lnTo>
                    <a:pt x="256581" y="1498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785706" y="1589667"/>
              <a:ext cx="152989" cy="144802"/>
            </a:xfrm>
            <a:custGeom>
              <a:avLst/>
              <a:gdLst/>
              <a:ahLst/>
              <a:cxnLst/>
              <a:rect l="0" t="0" r="0" b="0"/>
              <a:pathLst>
                <a:path w="152989" h="144802">
                  <a:moveTo>
                    <a:pt x="5589" y="52778"/>
                  </a:moveTo>
                  <a:lnTo>
                    <a:pt x="0" y="69546"/>
                  </a:lnTo>
                  <a:lnTo>
                    <a:pt x="4045" y="128224"/>
                  </a:lnTo>
                  <a:lnTo>
                    <a:pt x="4903" y="144801"/>
                  </a:lnTo>
                  <a:lnTo>
                    <a:pt x="6699" y="86800"/>
                  </a:lnTo>
                  <a:lnTo>
                    <a:pt x="15146" y="53500"/>
                  </a:lnTo>
                  <a:lnTo>
                    <a:pt x="38370" y="13926"/>
                  </a:lnTo>
                  <a:lnTo>
                    <a:pt x="44990" y="5820"/>
                  </a:lnTo>
                  <a:lnTo>
                    <a:pt x="52914" y="1585"/>
                  </a:lnTo>
                  <a:lnTo>
                    <a:pt x="71076" y="0"/>
                  </a:lnTo>
                  <a:lnTo>
                    <a:pt x="90846" y="9434"/>
                  </a:lnTo>
                  <a:lnTo>
                    <a:pt x="118588" y="34476"/>
                  </a:lnTo>
                  <a:lnTo>
                    <a:pt x="126545" y="44086"/>
                  </a:lnTo>
                  <a:lnTo>
                    <a:pt x="135387" y="67243"/>
                  </a:lnTo>
                  <a:lnTo>
                    <a:pt x="143483" y="97228"/>
                  </a:lnTo>
                  <a:lnTo>
                    <a:pt x="152988" y="115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94172" y="1432508"/>
              <a:ext cx="155093" cy="336326"/>
            </a:xfrm>
            <a:custGeom>
              <a:avLst/>
              <a:gdLst/>
              <a:ahLst/>
              <a:cxnLst/>
              <a:rect l="0" t="0" r="0" b="0"/>
              <a:pathLst>
                <a:path w="155093" h="336326">
                  <a:moveTo>
                    <a:pt x="81393" y="252051"/>
                  </a:moveTo>
                  <a:lnTo>
                    <a:pt x="92571" y="240873"/>
                  </a:lnTo>
                  <a:lnTo>
                    <a:pt x="94694" y="232901"/>
                  </a:lnTo>
                  <a:lnTo>
                    <a:pt x="93933" y="211564"/>
                  </a:lnTo>
                  <a:lnTo>
                    <a:pt x="83456" y="192723"/>
                  </a:lnTo>
                  <a:lnTo>
                    <a:pt x="75749" y="184423"/>
                  </a:lnTo>
                  <a:lnTo>
                    <a:pt x="67102" y="181229"/>
                  </a:lnTo>
                  <a:lnTo>
                    <a:pt x="57828" y="181440"/>
                  </a:lnTo>
                  <a:lnTo>
                    <a:pt x="48135" y="183920"/>
                  </a:lnTo>
                  <a:lnTo>
                    <a:pt x="31127" y="196034"/>
                  </a:lnTo>
                  <a:lnTo>
                    <a:pt x="16938" y="213117"/>
                  </a:lnTo>
                  <a:lnTo>
                    <a:pt x="6732" y="232407"/>
                  </a:lnTo>
                  <a:lnTo>
                    <a:pt x="0" y="268587"/>
                  </a:lnTo>
                  <a:lnTo>
                    <a:pt x="4664" y="292156"/>
                  </a:lnTo>
                  <a:lnTo>
                    <a:pt x="15705" y="313159"/>
                  </a:lnTo>
                  <a:lnTo>
                    <a:pt x="32311" y="330293"/>
                  </a:lnTo>
                  <a:lnTo>
                    <a:pt x="41653" y="334628"/>
                  </a:lnTo>
                  <a:lnTo>
                    <a:pt x="61391" y="336325"/>
                  </a:lnTo>
                  <a:lnTo>
                    <a:pt x="92234" y="325114"/>
                  </a:lnTo>
                  <a:lnTo>
                    <a:pt x="109997" y="307141"/>
                  </a:lnTo>
                  <a:lnTo>
                    <a:pt x="124521" y="282384"/>
                  </a:lnTo>
                  <a:lnTo>
                    <a:pt x="140258" y="221951"/>
                  </a:lnTo>
                  <a:lnTo>
                    <a:pt x="143288" y="172553"/>
                  </a:lnTo>
                  <a:lnTo>
                    <a:pt x="144185" y="113462"/>
                  </a:lnTo>
                  <a:lnTo>
                    <a:pt x="141332" y="60859"/>
                  </a:lnTo>
                  <a:lnTo>
                    <a:pt x="129888" y="6055"/>
                  </a:lnTo>
                  <a:lnTo>
                    <a:pt x="126591" y="316"/>
                  </a:lnTo>
                  <a:lnTo>
                    <a:pt x="123223" y="0"/>
                  </a:lnTo>
                  <a:lnTo>
                    <a:pt x="119808" y="3298"/>
                  </a:lnTo>
                  <a:lnTo>
                    <a:pt x="114327" y="59025"/>
                  </a:lnTo>
                  <a:lnTo>
                    <a:pt x="114547" y="117260"/>
                  </a:lnTo>
                  <a:lnTo>
                    <a:pt x="121502" y="177798"/>
                  </a:lnTo>
                  <a:lnTo>
                    <a:pt x="130971" y="233300"/>
                  </a:lnTo>
                  <a:lnTo>
                    <a:pt x="144652" y="291978"/>
                  </a:lnTo>
                  <a:lnTo>
                    <a:pt x="155092" y="3152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412477" y="1400290"/>
              <a:ext cx="182674" cy="342208"/>
            </a:xfrm>
            <a:custGeom>
              <a:avLst/>
              <a:gdLst/>
              <a:ahLst/>
              <a:cxnLst/>
              <a:rect l="0" t="0" r="0" b="0"/>
              <a:pathLst>
                <a:path w="182674" h="34220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9786"/>
                  </a:lnTo>
                  <a:lnTo>
                    <a:pt x="8333" y="228901"/>
                  </a:lnTo>
                  <a:lnTo>
                    <a:pt x="15683" y="290100"/>
                  </a:lnTo>
                  <a:lnTo>
                    <a:pt x="25054" y="324991"/>
                  </a:lnTo>
                  <a:lnTo>
                    <a:pt x="24891" y="330134"/>
                  </a:lnTo>
                  <a:lnTo>
                    <a:pt x="22443" y="331224"/>
                  </a:lnTo>
                  <a:lnTo>
                    <a:pt x="18471" y="329610"/>
                  </a:lnTo>
                  <a:lnTo>
                    <a:pt x="14058" y="312220"/>
                  </a:lnTo>
                  <a:lnTo>
                    <a:pt x="14694" y="272664"/>
                  </a:lnTo>
                  <a:lnTo>
                    <a:pt x="25389" y="222965"/>
                  </a:lnTo>
                  <a:lnTo>
                    <a:pt x="38190" y="203990"/>
                  </a:lnTo>
                  <a:lnTo>
                    <a:pt x="46516" y="195655"/>
                  </a:lnTo>
                  <a:lnTo>
                    <a:pt x="55578" y="191268"/>
                  </a:lnTo>
                  <a:lnTo>
                    <a:pt x="75004" y="189513"/>
                  </a:lnTo>
                  <a:lnTo>
                    <a:pt x="111261" y="200691"/>
                  </a:lnTo>
                  <a:lnTo>
                    <a:pt x="146050" y="218821"/>
                  </a:lnTo>
                  <a:lnTo>
                    <a:pt x="161617" y="235294"/>
                  </a:lnTo>
                  <a:lnTo>
                    <a:pt x="181143" y="274465"/>
                  </a:lnTo>
                  <a:lnTo>
                    <a:pt x="182673" y="295120"/>
                  </a:lnTo>
                  <a:lnTo>
                    <a:pt x="181443" y="305541"/>
                  </a:lnTo>
                  <a:lnTo>
                    <a:pt x="175944" y="314828"/>
                  </a:lnTo>
                  <a:lnTo>
                    <a:pt x="157356" y="331386"/>
                  </a:lnTo>
                  <a:lnTo>
                    <a:pt x="130377" y="340305"/>
                  </a:lnTo>
                  <a:lnTo>
                    <a:pt x="85423" y="342207"/>
                  </a:lnTo>
                  <a:lnTo>
                    <a:pt x="60192" y="336925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650207" y="1598349"/>
              <a:ext cx="204467" cy="138854"/>
            </a:xfrm>
            <a:custGeom>
              <a:avLst/>
              <a:gdLst/>
              <a:ahLst/>
              <a:cxnLst/>
              <a:rect l="0" t="0" r="0" b="0"/>
              <a:pathLst>
                <a:path w="204467" h="138854">
                  <a:moveTo>
                    <a:pt x="88653" y="75682"/>
                  </a:moveTo>
                  <a:lnTo>
                    <a:pt x="94719" y="43230"/>
                  </a:lnTo>
                  <a:lnTo>
                    <a:pt x="92129" y="22654"/>
                  </a:lnTo>
                  <a:lnTo>
                    <a:pt x="87461" y="14594"/>
                  </a:lnTo>
                  <a:lnTo>
                    <a:pt x="72915" y="2518"/>
                  </a:lnTo>
                  <a:lnTo>
                    <a:pt x="64124" y="0"/>
                  </a:lnTo>
                  <a:lnTo>
                    <a:pt x="44995" y="321"/>
                  </a:lnTo>
                  <a:lnTo>
                    <a:pt x="14496" y="12668"/>
                  </a:lnTo>
                  <a:lnTo>
                    <a:pt x="7630" y="20805"/>
                  </a:lnTo>
                  <a:lnTo>
                    <a:pt x="0" y="42323"/>
                  </a:lnTo>
                  <a:lnTo>
                    <a:pt x="1294" y="80745"/>
                  </a:lnTo>
                  <a:lnTo>
                    <a:pt x="9273" y="101719"/>
                  </a:lnTo>
                  <a:lnTo>
                    <a:pt x="14675" y="110587"/>
                  </a:lnTo>
                  <a:lnTo>
                    <a:pt x="30037" y="123561"/>
                  </a:lnTo>
                  <a:lnTo>
                    <a:pt x="39048" y="128658"/>
                  </a:lnTo>
                  <a:lnTo>
                    <a:pt x="48564" y="129717"/>
                  </a:lnTo>
                  <a:lnTo>
                    <a:pt x="68496" y="124654"/>
                  </a:lnTo>
                  <a:lnTo>
                    <a:pt x="93859" y="108649"/>
                  </a:lnTo>
                  <a:lnTo>
                    <a:pt x="105785" y="92674"/>
                  </a:lnTo>
                  <a:lnTo>
                    <a:pt x="110603" y="83500"/>
                  </a:lnTo>
                  <a:lnTo>
                    <a:pt x="113815" y="82064"/>
                  </a:lnTo>
                  <a:lnTo>
                    <a:pt x="115956" y="85786"/>
                  </a:lnTo>
                  <a:lnTo>
                    <a:pt x="117384" y="92946"/>
                  </a:lnTo>
                  <a:lnTo>
                    <a:pt x="130571" y="114202"/>
                  </a:lnTo>
                  <a:lnTo>
                    <a:pt x="149296" y="135318"/>
                  </a:lnTo>
                  <a:lnTo>
                    <a:pt x="158328" y="138836"/>
                  </a:lnTo>
                  <a:lnTo>
                    <a:pt x="204466" y="1388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837659" y="1610860"/>
              <a:ext cx="122300" cy="150405"/>
            </a:xfrm>
            <a:custGeom>
              <a:avLst/>
              <a:gdLst/>
              <a:ahLst/>
              <a:cxnLst/>
              <a:rect l="0" t="0" r="0" b="0"/>
              <a:pathLst>
                <a:path w="122300" h="150405">
                  <a:moveTo>
                    <a:pt x="80186" y="0"/>
                  </a:moveTo>
                  <a:lnTo>
                    <a:pt x="57829" y="0"/>
                  </a:lnTo>
                  <a:lnTo>
                    <a:pt x="40614" y="6239"/>
                  </a:lnTo>
                  <a:lnTo>
                    <a:pt x="10498" y="29308"/>
                  </a:lnTo>
                  <a:lnTo>
                    <a:pt x="2420" y="52020"/>
                  </a:lnTo>
                  <a:lnTo>
                    <a:pt x="0" y="79272"/>
                  </a:lnTo>
                  <a:lnTo>
                    <a:pt x="2823" y="103082"/>
                  </a:lnTo>
                  <a:lnTo>
                    <a:pt x="11097" y="122243"/>
                  </a:lnTo>
                  <a:lnTo>
                    <a:pt x="16579" y="130628"/>
                  </a:lnTo>
                  <a:lnTo>
                    <a:pt x="32029" y="143065"/>
                  </a:lnTo>
                  <a:lnTo>
                    <a:pt x="41062" y="148019"/>
                  </a:lnTo>
                  <a:lnTo>
                    <a:pt x="63577" y="150404"/>
                  </a:lnTo>
                  <a:lnTo>
                    <a:pt x="86842" y="146395"/>
                  </a:lnTo>
                  <a:lnTo>
                    <a:pt x="12229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0023472" y="1473989"/>
              <a:ext cx="10187" cy="294799"/>
            </a:xfrm>
            <a:custGeom>
              <a:avLst/>
              <a:gdLst/>
              <a:ahLst/>
              <a:cxnLst/>
              <a:rect l="0" t="0" r="0" b="0"/>
              <a:pathLst>
                <a:path w="10187" h="294799">
                  <a:moveTo>
                    <a:pt x="10186" y="0"/>
                  </a:moveTo>
                  <a:lnTo>
                    <a:pt x="4120" y="32452"/>
                  </a:lnTo>
                  <a:lnTo>
                    <a:pt x="3567" y="95521"/>
                  </a:lnTo>
                  <a:lnTo>
                    <a:pt x="816" y="150745"/>
                  </a:lnTo>
                  <a:lnTo>
                    <a:pt x="0" y="205972"/>
                  </a:lnTo>
                  <a:lnTo>
                    <a:pt x="895" y="265121"/>
                  </a:lnTo>
                  <a:lnTo>
                    <a:pt x="101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0058895" y="1558217"/>
              <a:ext cx="69521" cy="210571"/>
            </a:xfrm>
            <a:custGeom>
              <a:avLst/>
              <a:gdLst/>
              <a:ahLst/>
              <a:cxnLst/>
              <a:rect l="0" t="0" r="0" b="0"/>
              <a:pathLst>
                <a:path w="69521" h="210571">
                  <a:moveTo>
                    <a:pt x="69520" y="0"/>
                  </a:moveTo>
                  <a:lnTo>
                    <a:pt x="52752" y="5589"/>
                  </a:lnTo>
                  <a:lnTo>
                    <a:pt x="38280" y="17692"/>
                  </a:lnTo>
                  <a:lnTo>
                    <a:pt x="9927" y="48468"/>
                  </a:lnTo>
                  <a:lnTo>
                    <a:pt x="2090" y="69115"/>
                  </a:lnTo>
                  <a:lnTo>
                    <a:pt x="0" y="81172"/>
                  </a:lnTo>
                  <a:lnTo>
                    <a:pt x="3917" y="103927"/>
                  </a:lnTo>
                  <a:lnTo>
                    <a:pt x="24746" y="157749"/>
                  </a:lnTo>
                  <a:lnTo>
                    <a:pt x="42735" y="187121"/>
                  </a:lnTo>
                  <a:lnTo>
                    <a:pt x="6952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Freeform 51"/>
          <p:cNvSpPr/>
          <p:nvPr/>
        </p:nvSpPr>
        <p:spPr>
          <a:xfrm>
            <a:off x="2334139" y="944720"/>
            <a:ext cx="657295" cy="749981"/>
          </a:xfrm>
          <a:custGeom>
            <a:avLst/>
            <a:gdLst/>
            <a:ahLst/>
            <a:cxnLst/>
            <a:rect l="0" t="0" r="0" b="0"/>
            <a:pathLst>
              <a:path w="657295" h="749981">
                <a:moveTo>
                  <a:pt x="361156" y="371342"/>
                </a:moveTo>
                <a:lnTo>
                  <a:pt x="329919" y="340104"/>
                </a:lnTo>
                <a:lnTo>
                  <a:pt x="334015" y="344200"/>
                </a:lnTo>
                <a:lnTo>
                  <a:pt x="372645" y="405707"/>
                </a:lnTo>
                <a:lnTo>
                  <a:pt x="405550" y="463223"/>
                </a:lnTo>
                <a:lnTo>
                  <a:pt x="411809" y="471200"/>
                </a:lnTo>
                <a:lnTo>
                  <a:pt x="414812" y="473009"/>
                </a:lnTo>
                <a:lnTo>
                  <a:pt x="415644" y="470705"/>
                </a:lnTo>
                <a:lnTo>
                  <a:pt x="415029" y="465660"/>
                </a:lnTo>
                <a:lnTo>
                  <a:pt x="384598" y="406904"/>
                </a:lnTo>
                <a:lnTo>
                  <a:pt x="343510" y="349170"/>
                </a:lnTo>
                <a:lnTo>
                  <a:pt x="310551" y="292605"/>
                </a:lnTo>
                <a:lnTo>
                  <a:pt x="308702" y="290775"/>
                </a:lnTo>
                <a:lnTo>
                  <a:pt x="347810" y="351249"/>
                </a:lnTo>
                <a:lnTo>
                  <a:pt x="389293" y="413540"/>
                </a:lnTo>
                <a:lnTo>
                  <a:pt x="422286" y="471045"/>
                </a:lnTo>
                <a:lnTo>
                  <a:pt x="442310" y="499149"/>
                </a:lnTo>
                <a:lnTo>
                  <a:pt x="446844" y="501001"/>
                </a:lnTo>
                <a:lnTo>
                  <a:pt x="449867" y="497555"/>
                </a:lnTo>
                <a:lnTo>
                  <a:pt x="451882" y="490579"/>
                </a:lnTo>
                <a:lnTo>
                  <a:pt x="449129" y="463993"/>
                </a:lnTo>
                <a:lnTo>
                  <a:pt x="421994" y="402742"/>
                </a:lnTo>
                <a:lnTo>
                  <a:pt x="394275" y="339740"/>
                </a:lnTo>
                <a:lnTo>
                  <a:pt x="368618" y="276584"/>
                </a:lnTo>
                <a:lnTo>
                  <a:pt x="332912" y="213608"/>
                </a:lnTo>
                <a:lnTo>
                  <a:pt x="280294" y="153897"/>
                </a:lnTo>
                <a:lnTo>
                  <a:pt x="253503" y="124536"/>
                </a:lnTo>
                <a:lnTo>
                  <a:pt x="227033" y="66777"/>
                </a:lnTo>
                <a:lnTo>
                  <a:pt x="211322" y="42714"/>
                </a:lnTo>
                <a:lnTo>
                  <a:pt x="204827" y="16742"/>
                </a:lnTo>
                <a:lnTo>
                  <a:pt x="204294" y="12110"/>
                </a:lnTo>
                <a:lnTo>
                  <a:pt x="200583" y="3843"/>
                </a:lnTo>
                <a:lnTo>
                  <a:pt x="197955" y="0"/>
                </a:lnTo>
                <a:lnTo>
                  <a:pt x="195034" y="948"/>
                </a:lnTo>
                <a:lnTo>
                  <a:pt x="188668" y="11360"/>
                </a:lnTo>
                <a:lnTo>
                  <a:pt x="168088" y="66763"/>
                </a:lnTo>
                <a:lnTo>
                  <a:pt x="147072" y="129252"/>
                </a:lnTo>
                <a:lnTo>
                  <a:pt x="124632" y="162908"/>
                </a:lnTo>
                <a:lnTo>
                  <a:pt x="100789" y="195206"/>
                </a:lnTo>
                <a:lnTo>
                  <a:pt x="72365" y="244205"/>
                </a:lnTo>
                <a:lnTo>
                  <a:pt x="48221" y="278855"/>
                </a:lnTo>
                <a:lnTo>
                  <a:pt x="32518" y="305724"/>
                </a:lnTo>
                <a:lnTo>
                  <a:pt x="16167" y="331622"/>
                </a:lnTo>
                <a:lnTo>
                  <a:pt x="162" y="371815"/>
                </a:lnTo>
                <a:lnTo>
                  <a:pt x="0" y="381016"/>
                </a:lnTo>
                <a:lnTo>
                  <a:pt x="6060" y="397478"/>
                </a:lnTo>
                <a:lnTo>
                  <a:pt x="22626" y="419900"/>
                </a:lnTo>
                <a:lnTo>
                  <a:pt x="80701" y="458851"/>
                </a:lnTo>
                <a:lnTo>
                  <a:pt x="141562" y="490553"/>
                </a:lnTo>
                <a:lnTo>
                  <a:pt x="201809" y="511245"/>
                </a:lnTo>
                <a:lnTo>
                  <a:pt x="257210" y="541802"/>
                </a:lnTo>
                <a:lnTo>
                  <a:pt x="319159" y="573297"/>
                </a:lnTo>
                <a:lnTo>
                  <a:pt x="382223" y="595810"/>
                </a:lnTo>
                <a:lnTo>
                  <a:pt x="445385" y="616994"/>
                </a:lnTo>
                <a:lnTo>
                  <a:pt x="508555" y="647128"/>
                </a:lnTo>
                <a:lnTo>
                  <a:pt x="558078" y="669066"/>
                </a:lnTo>
                <a:lnTo>
                  <a:pt x="584450" y="684944"/>
                </a:lnTo>
                <a:lnTo>
                  <a:pt x="594246" y="689205"/>
                </a:lnTo>
                <a:lnTo>
                  <a:pt x="608251" y="703297"/>
                </a:lnTo>
                <a:lnTo>
                  <a:pt x="613624" y="711968"/>
                </a:lnTo>
                <a:lnTo>
                  <a:pt x="628952" y="724723"/>
                </a:lnTo>
                <a:lnTo>
                  <a:pt x="645123" y="735460"/>
                </a:lnTo>
                <a:lnTo>
                  <a:pt x="656210" y="748031"/>
                </a:lnTo>
                <a:lnTo>
                  <a:pt x="657294" y="749980"/>
                </a:lnTo>
                <a:lnTo>
                  <a:pt x="636272" y="730458"/>
                </a:lnTo>
                <a:lnTo>
                  <a:pt x="599871" y="672826"/>
                </a:lnTo>
                <a:lnTo>
                  <a:pt x="573627" y="629109"/>
                </a:lnTo>
                <a:lnTo>
                  <a:pt x="527178" y="570089"/>
                </a:lnTo>
                <a:lnTo>
                  <a:pt x="493533" y="515334"/>
                </a:lnTo>
                <a:lnTo>
                  <a:pt x="448446" y="453175"/>
                </a:lnTo>
                <a:lnTo>
                  <a:pt x="432643" y="426394"/>
                </a:lnTo>
                <a:lnTo>
                  <a:pt x="395667" y="378962"/>
                </a:lnTo>
                <a:lnTo>
                  <a:pt x="379960" y="352543"/>
                </a:lnTo>
                <a:lnTo>
                  <a:pt x="339901" y="291702"/>
                </a:lnTo>
                <a:lnTo>
                  <a:pt x="290954" y="238249"/>
                </a:lnTo>
                <a:lnTo>
                  <a:pt x="287449" y="238160"/>
                </a:lnTo>
                <a:lnTo>
                  <a:pt x="286281" y="242779"/>
                </a:lnTo>
                <a:lnTo>
                  <a:pt x="286673" y="250539"/>
                </a:lnTo>
                <a:lnTo>
                  <a:pt x="311107" y="308657"/>
                </a:lnTo>
                <a:lnTo>
                  <a:pt x="340903" y="357758"/>
                </a:lnTo>
                <a:lnTo>
                  <a:pt x="376469" y="412317"/>
                </a:lnTo>
                <a:lnTo>
                  <a:pt x="419368" y="474859"/>
                </a:lnTo>
                <a:lnTo>
                  <a:pt x="448607" y="526797"/>
                </a:lnTo>
                <a:lnTo>
                  <a:pt x="480032" y="578997"/>
                </a:lnTo>
                <a:lnTo>
                  <a:pt x="520440" y="634170"/>
                </a:lnTo>
                <a:lnTo>
                  <a:pt x="531444" y="657837"/>
                </a:lnTo>
                <a:lnTo>
                  <a:pt x="490394" y="597363"/>
                </a:lnTo>
                <a:lnTo>
                  <a:pt x="441839" y="539664"/>
                </a:lnTo>
                <a:lnTo>
                  <a:pt x="389620" y="481114"/>
                </a:lnTo>
                <a:lnTo>
                  <a:pt x="333622" y="425745"/>
                </a:lnTo>
                <a:lnTo>
                  <a:pt x="283441" y="379993"/>
                </a:lnTo>
                <a:lnTo>
                  <a:pt x="264615" y="370117"/>
                </a:lnTo>
                <a:lnTo>
                  <a:pt x="260530" y="370526"/>
                </a:lnTo>
                <a:lnTo>
                  <a:pt x="260147" y="374307"/>
                </a:lnTo>
                <a:lnTo>
                  <a:pt x="265960" y="386698"/>
                </a:lnTo>
                <a:lnTo>
                  <a:pt x="320351" y="449162"/>
                </a:lnTo>
                <a:lnTo>
                  <a:pt x="371857" y="507368"/>
                </a:lnTo>
                <a:lnTo>
                  <a:pt x="426682" y="558224"/>
                </a:lnTo>
                <a:lnTo>
                  <a:pt x="423557" y="557931"/>
                </a:lnTo>
                <a:lnTo>
                  <a:pt x="408777" y="550197"/>
                </a:lnTo>
                <a:lnTo>
                  <a:pt x="354905" y="506809"/>
                </a:lnTo>
                <a:lnTo>
                  <a:pt x="298548" y="458504"/>
                </a:lnTo>
                <a:lnTo>
                  <a:pt x="245417" y="413626"/>
                </a:lnTo>
                <a:lnTo>
                  <a:pt x="203243" y="385717"/>
                </a:lnTo>
                <a:lnTo>
                  <a:pt x="192710" y="380925"/>
                </a:lnTo>
                <a:lnTo>
                  <a:pt x="188027" y="383580"/>
                </a:lnTo>
                <a:lnTo>
                  <a:pt x="187245" y="391199"/>
                </a:lnTo>
                <a:lnTo>
                  <a:pt x="189063" y="402127"/>
                </a:lnTo>
                <a:lnTo>
                  <a:pt x="200442" y="420509"/>
                </a:lnTo>
                <a:lnTo>
                  <a:pt x="246362" y="474263"/>
                </a:lnTo>
                <a:lnTo>
                  <a:pt x="290777" y="515154"/>
                </a:lnTo>
                <a:lnTo>
                  <a:pt x="338675" y="540519"/>
                </a:lnTo>
                <a:lnTo>
                  <a:pt x="343829" y="541448"/>
                </a:lnTo>
                <a:lnTo>
                  <a:pt x="344925" y="539728"/>
                </a:lnTo>
                <a:lnTo>
                  <a:pt x="343317" y="536242"/>
                </a:lnTo>
                <a:lnTo>
                  <a:pt x="290830" y="494984"/>
                </a:lnTo>
                <a:lnTo>
                  <a:pt x="237603" y="456206"/>
                </a:lnTo>
                <a:lnTo>
                  <a:pt x="179217" y="417511"/>
                </a:lnTo>
                <a:lnTo>
                  <a:pt x="118741" y="374899"/>
                </a:lnTo>
                <a:lnTo>
                  <a:pt x="87338" y="359398"/>
                </a:lnTo>
                <a:lnTo>
                  <a:pt x="81515" y="359870"/>
                </a:lnTo>
                <a:lnTo>
                  <a:pt x="78802" y="363694"/>
                </a:lnTo>
                <a:lnTo>
                  <a:pt x="78164" y="369752"/>
                </a:lnTo>
                <a:lnTo>
                  <a:pt x="83693" y="382724"/>
                </a:lnTo>
                <a:lnTo>
                  <a:pt x="140234" y="445063"/>
                </a:lnTo>
                <a:lnTo>
                  <a:pt x="147195" y="452075"/>
                </a:lnTo>
                <a:lnTo>
                  <a:pt x="149495" y="453240"/>
                </a:lnTo>
                <a:lnTo>
                  <a:pt x="145812" y="445176"/>
                </a:lnTo>
                <a:lnTo>
                  <a:pt x="123213" y="419808"/>
                </a:lnTo>
                <a:lnTo>
                  <a:pt x="81644" y="385292"/>
                </a:lnTo>
                <a:lnTo>
                  <a:pt x="73152" y="365064"/>
                </a:lnTo>
                <a:lnTo>
                  <a:pt x="70887" y="353118"/>
                </a:lnTo>
                <a:lnTo>
                  <a:pt x="74610" y="330487"/>
                </a:lnTo>
                <a:lnTo>
                  <a:pt x="95304" y="276751"/>
                </a:lnTo>
                <a:lnTo>
                  <a:pt x="126187" y="213429"/>
                </a:lnTo>
                <a:lnTo>
                  <a:pt x="163777" y="150245"/>
                </a:lnTo>
                <a:lnTo>
                  <a:pt x="175032" y="126847"/>
                </a:lnTo>
                <a:lnTo>
                  <a:pt x="171997" y="145911"/>
                </a:lnTo>
                <a:lnTo>
                  <a:pt x="157189" y="202084"/>
                </a:lnTo>
                <a:lnTo>
                  <a:pt x="150721" y="253247"/>
                </a:lnTo>
                <a:lnTo>
                  <a:pt x="142510" y="311533"/>
                </a:lnTo>
                <a:lnTo>
                  <a:pt x="135485" y="372521"/>
                </a:lnTo>
                <a:lnTo>
                  <a:pt x="138179" y="372128"/>
                </a:lnTo>
                <a:lnTo>
                  <a:pt x="142314" y="368356"/>
                </a:lnTo>
                <a:lnTo>
                  <a:pt x="157357" y="320276"/>
                </a:lnTo>
                <a:lnTo>
                  <a:pt x="171594" y="257573"/>
                </a:lnTo>
                <a:lnTo>
                  <a:pt x="185671" y="205369"/>
                </a:lnTo>
                <a:lnTo>
                  <a:pt x="196207" y="172036"/>
                </a:lnTo>
                <a:lnTo>
                  <a:pt x="200887" y="167112"/>
                </a:lnTo>
                <a:lnTo>
                  <a:pt x="206347" y="166168"/>
                </a:lnTo>
                <a:lnTo>
                  <a:pt x="212326" y="167879"/>
                </a:lnTo>
                <a:lnTo>
                  <a:pt x="215143" y="173699"/>
                </a:lnTo>
                <a:lnTo>
                  <a:pt x="211258" y="222900"/>
                </a:lnTo>
                <a:lnTo>
                  <a:pt x="205607" y="273157"/>
                </a:lnTo>
                <a:lnTo>
                  <a:pt x="203933" y="320803"/>
                </a:lnTo>
                <a:lnTo>
                  <a:pt x="203368" y="383716"/>
                </a:lnTo>
                <a:lnTo>
                  <a:pt x="204491" y="390119"/>
                </a:lnTo>
                <a:lnTo>
                  <a:pt x="206410" y="390879"/>
                </a:lnTo>
                <a:lnTo>
                  <a:pt x="223484" y="361293"/>
                </a:lnTo>
                <a:lnTo>
                  <a:pt x="233746" y="304323"/>
                </a:lnTo>
                <a:lnTo>
                  <a:pt x="245825" y="253728"/>
                </a:lnTo>
                <a:lnTo>
                  <a:pt x="253887" y="199021"/>
                </a:lnTo>
                <a:lnTo>
                  <a:pt x="253378" y="194460"/>
                </a:lnTo>
                <a:lnTo>
                  <a:pt x="251869" y="196099"/>
                </a:lnTo>
                <a:lnTo>
                  <a:pt x="248243" y="210398"/>
                </a:lnTo>
                <a:lnTo>
                  <a:pt x="239676" y="257705"/>
                </a:lnTo>
                <a:lnTo>
                  <a:pt x="224286" y="318699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648074" y="998378"/>
            <a:ext cx="496347" cy="613534"/>
          </a:xfrm>
          <a:custGeom>
            <a:avLst/>
            <a:gdLst/>
            <a:ahLst/>
            <a:cxnLst/>
            <a:rect l="0" t="0" r="0" b="0"/>
            <a:pathLst>
              <a:path w="496347" h="613534">
                <a:moveTo>
                  <a:pt x="173978" y="317684"/>
                </a:moveTo>
                <a:lnTo>
                  <a:pt x="231543" y="374079"/>
                </a:lnTo>
                <a:lnTo>
                  <a:pt x="289155" y="422983"/>
                </a:lnTo>
                <a:lnTo>
                  <a:pt x="304716" y="435843"/>
                </a:lnTo>
                <a:lnTo>
                  <a:pt x="323331" y="445458"/>
                </a:lnTo>
                <a:lnTo>
                  <a:pt x="327358" y="446151"/>
                </a:lnTo>
                <a:lnTo>
                  <a:pt x="327704" y="444272"/>
                </a:lnTo>
                <a:lnTo>
                  <a:pt x="311448" y="424447"/>
                </a:lnTo>
                <a:lnTo>
                  <a:pt x="257334" y="384186"/>
                </a:lnTo>
                <a:lnTo>
                  <a:pt x="194958" y="351300"/>
                </a:lnTo>
                <a:lnTo>
                  <a:pt x="137446" y="319600"/>
                </a:lnTo>
                <a:lnTo>
                  <a:pt x="109341" y="305253"/>
                </a:lnTo>
                <a:lnTo>
                  <a:pt x="105150" y="304717"/>
                </a:lnTo>
                <a:lnTo>
                  <a:pt x="104696" y="306700"/>
                </a:lnTo>
                <a:lnTo>
                  <a:pt x="115235" y="320668"/>
                </a:lnTo>
                <a:lnTo>
                  <a:pt x="127982" y="331878"/>
                </a:lnTo>
                <a:lnTo>
                  <a:pt x="187090" y="371054"/>
                </a:lnTo>
                <a:lnTo>
                  <a:pt x="249292" y="413913"/>
                </a:lnTo>
                <a:lnTo>
                  <a:pt x="301925" y="451482"/>
                </a:lnTo>
                <a:lnTo>
                  <a:pt x="304899" y="454846"/>
                </a:lnTo>
                <a:lnTo>
                  <a:pt x="303373" y="455918"/>
                </a:lnTo>
                <a:lnTo>
                  <a:pt x="298846" y="455464"/>
                </a:lnTo>
                <a:lnTo>
                  <a:pt x="236030" y="423381"/>
                </a:lnTo>
                <a:lnTo>
                  <a:pt x="216764" y="414963"/>
                </a:lnTo>
                <a:lnTo>
                  <a:pt x="162430" y="385356"/>
                </a:lnTo>
                <a:lnTo>
                  <a:pt x="124253" y="367403"/>
                </a:lnTo>
                <a:lnTo>
                  <a:pt x="66783" y="326611"/>
                </a:lnTo>
                <a:lnTo>
                  <a:pt x="36541" y="314740"/>
                </a:lnTo>
                <a:lnTo>
                  <a:pt x="30881" y="308702"/>
                </a:lnTo>
                <a:lnTo>
                  <a:pt x="28277" y="301167"/>
                </a:lnTo>
                <a:lnTo>
                  <a:pt x="27711" y="292635"/>
                </a:lnTo>
                <a:lnTo>
                  <a:pt x="33321" y="273796"/>
                </a:lnTo>
                <a:lnTo>
                  <a:pt x="49633" y="246578"/>
                </a:lnTo>
                <a:lnTo>
                  <a:pt x="66165" y="220576"/>
                </a:lnTo>
                <a:lnTo>
                  <a:pt x="81592" y="193765"/>
                </a:lnTo>
                <a:lnTo>
                  <a:pt x="97861" y="167883"/>
                </a:lnTo>
                <a:lnTo>
                  <a:pt x="113210" y="141107"/>
                </a:lnTo>
                <a:lnTo>
                  <a:pt x="129456" y="115236"/>
                </a:lnTo>
                <a:lnTo>
                  <a:pt x="155829" y="57380"/>
                </a:lnTo>
                <a:lnTo>
                  <a:pt x="171720" y="31157"/>
                </a:lnTo>
                <a:lnTo>
                  <a:pt x="177653" y="18373"/>
                </a:lnTo>
                <a:lnTo>
                  <a:pt x="177598" y="19877"/>
                </a:lnTo>
                <a:lnTo>
                  <a:pt x="175050" y="41882"/>
                </a:lnTo>
                <a:lnTo>
                  <a:pt x="176459" y="103549"/>
                </a:lnTo>
                <a:lnTo>
                  <a:pt x="197715" y="159287"/>
                </a:lnTo>
                <a:lnTo>
                  <a:pt x="228593" y="213821"/>
                </a:lnTo>
                <a:lnTo>
                  <a:pt x="260117" y="275695"/>
                </a:lnTo>
                <a:lnTo>
                  <a:pt x="277359" y="301603"/>
                </a:lnTo>
                <a:lnTo>
                  <a:pt x="280333" y="303454"/>
                </a:lnTo>
                <a:lnTo>
                  <a:pt x="281146" y="301178"/>
                </a:lnTo>
                <a:lnTo>
                  <a:pt x="280518" y="296151"/>
                </a:lnTo>
                <a:lnTo>
                  <a:pt x="268456" y="272309"/>
                </a:lnTo>
                <a:lnTo>
                  <a:pt x="231294" y="211232"/>
                </a:lnTo>
                <a:lnTo>
                  <a:pt x="208005" y="150295"/>
                </a:lnTo>
                <a:lnTo>
                  <a:pt x="194848" y="130697"/>
                </a:lnTo>
                <a:lnTo>
                  <a:pt x="196080" y="131025"/>
                </a:lnTo>
                <a:lnTo>
                  <a:pt x="203688" y="138798"/>
                </a:lnTo>
                <a:lnTo>
                  <a:pt x="241110" y="192275"/>
                </a:lnTo>
                <a:lnTo>
                  <a:pt x="275813" y="244107"/>
                </a:lnTo>
                <a:lnTo>
                  <a:pt x="280472" y="246406"/>
                </a:lnTo>
                <a:lnTo>
                  <a:pt x="283579" y="243259"/>
                </a:lnTo>
                <a:lnTo>
                  <a:pt x="285650" y="236482"/>
                </a:lnTo>
                <a:lnTo>
                  <a:pt x="284690" y="229624"/>
                </a:lnTo>
                <a:lnTo>
                  <a:pt x="258421" y="169342"/>
                </a:lnTo>
                <a:lnTo>
                  <a:pt x="250112" y="149978"/>
                </a:lnTo>
                <a:lnTo>
                  <a:pt x="213349" y="95573"/>
                </a:lnTo>
                <a:lnTo>
                  <a:pt x="203955" y="75078"/>
                </a:lnTo>
                <a:lnTo>
                  <a:pt x="203321" y="70549"/>
                </a:lnTo>
                <a:lnTo>
                  <a:pt x="205238" y="69869"/>
                </a:lnTo>
                <a:lnTo>
                  <a:pt x="208856" y="71755"/>
                </a:lnTo>
                <a:lnTo>
                  <a:pt x="215995" y="83210"/>
                </a:lnTo>
                <a:lnTo>
                  <a:pt x="240260" y="136254"/>
                </a:lnTo>
                <a:lnTo>
                  <a:pt x="256008" y="162151"/>
                </a:lnTo>
                <a:lnTo>
                  <a:pt x="271202" y="188932"/>
                </a:lnTo>
                <a:lnTo>
                  <a:pt x="287403" y="214804"/>
                </a:lnTo>
                <a:lnTo>
                  <a:pt x="302731" y="241577"/>
                </a:lnTo>
                <a:lnTo>
                  <a:pt x="318972" y="267448"/>
                </a:lnTo>
                <a:lnTo>
                  <a:pt x="350556" y="328423"/>
                </a:lnTo>
                <a:lnTo>
                  <a:pt x="365897" y="356741"/>
                </a:lnTo>
                <a:lnTo>
                  <a:pt x="382141" y="383069"/>
                </a:lnTo>
                <a:lnTo>
                  <a:pt x="405393" y="444220"/>
                </a:lnTo>
                <a:lnTo>
                  <a:pt x="424294" y="495524"/>
                </a:lnTo>
                <a:lnTo>
                  <a:pt x="460714" y="557372"/>
                </a:lnTo>
                <a:lnTo>
                  <a:pt x="494339" y="606950"/>
                </a:lnTo>
                <a:lnTo>
                  <a:pt x="496346" y="612304"/>
                </a:lnTo>
                <a:lnTo>
                  <a:pt x="495344" y="613533"/>
                </a:lnTo>
                <a:lnTo>
                  <a:pt x="487993" y="608659"/>
                </a:lnTo>
                <a:lnTo>
                  <a:pt x="463039" y="587637"/>
                </a:lnTo>
                <a:lnTo>
                  <a:pt x="436660" y="572495"/>
                </a:lnTo>
                <a:lnTo>
                  <a:pt x="383423" y="526563"/>
                </a:lnTo>
                <a:lnTo>
                  <a:pt x="328513" y="493410"/>
                </a:lnTo>
                <a:lnTo>
                  <a:pt x="266340" y="456969"/>
                </a:lnTo>
                <a:lnTo>
                  <a:pt x="239559" y="441622"/>
                </a:lnTo>
                <a:lnTo>
                  <a:pt x="213686" y="425376"/>
                </a:lnTo>
                <a:lnTo>
                  <a:pt x="186913" y="410034"/>
                </a:lnTo>
                <a:lnTo>
                  <a:pt x="133127" y="360874"/>
                </a:lnTo>
                <a:lnTo>
                  <a:pt x="151888" y="379798"/>
                </a:lnTo>
                <a:lnTo>
                  <a:pt x="206397" y="410610"/>
                </a:lnTo>
                <a:lnTo>
                  <a:pt x="268589" y="450926"/>
                </a:lnTo>
                <a:lnTo>
                  <a:pt x="312446" y="483077"/>
                </a:lnTo>
                <a:lnTo>
                  <a:pt x="315423" y="484098"/>
                </a:lnTo>
                <a:lnTo>
                  <a:pt x="309372" y="475873"/>
                </a:lnTo>
                <a:lnTo>
                  <a:pt x="276891" y="451573"/>
                </a:lnTo>
                <a:lnTo>
                  <a:pt x="213757" y="414872"/>
                </a:lnTo>
                <a:lnTo>
                  <a:pt x="152715" y="383264"/>
                </a:lnTo>
                <a:lnTo>
                  <a:pt x="92851" y="356890"/>
                </a:lnTo>
                <a:lnTo>
                  <a:pt x="66492" y="340999"/>
                </a:lnTo>
                <a:lnTo>
                  <a:pt x="56697" y="336737"/>
                </a:lnTo>
                <a:lnTo>
                  <a:pt x="52506" y="337405"/>
                </a:lnTo>
                <a:lnTo>
                  <a:pt x="52053" y="341359"/>
                </a:lnTo>
                <a:lnTo>
                  <a:pt x="54090" y="347506"/>
                </a:lnTo>
                <a:lnTo>
                  <a:pt x="73724" y="367334"/>
                </a:lnTo>
                <a:lnTo>
                  <a:pt x="121998" y="398860"/>
                </a:lnTo>
                <a:lnTo>
                  <a:pt x="163580" y="415347"/>
                </a:lnTo>
                <a:lnTo>
                  <a:pt x="168216" y="415548"/>
                </a:lnTo>
                <a:lnTo>
                  <a:pt x="168966" y="413342"/>
                </a:lnTo>
                <a:lnTo>
                  <a:pt x="167127" y="409532"/>
                </a:lnTo>
                <a:lnTo>
                  <a:pt x="147771" y="392991"/>
                </a:lnTo>
                <a:lnTo>
                  <a:pt x="86155" y="356371"/>
                </a:lnTo>
                <a:lnTo>
                  <a:pt x="26263" y="332037"/>
                </a:lnTo>
                <a:lnTo>
                  <a:pt x="5381" y="324843"/>
                </a:lnTo>
                <a:lnTo>
                  <a:pt x="749" y="320117"/>
                </a:lnTo>
                <a:lnTo>
                  <a:pt x="0" y="314626"/>
                </a:lnTo>
                <a:lnTo>
                  <a:pt x="5407" y="302287"/>
                </a:lnTo>
                <a:lnTo>
                  <a:pt x="15609" y="289004"/>
                </a:lnTo>
                <a:lnTo>
                  <a:pt x="78642" y="249992"/>
                </a:lnTo>
                <a:lnTo>
                  <a:pt x="138723" y="194812"/>
                </a:lnTo>
                <a:lnTo>
                  <a:pt x="146965" y="192485"/>
                </a:lnTo>
                <a:lnTo>
                  <a:pt x="165481" y="196139"/>
                </a:lnTo>
                <a:lnTo>
                  <a:pt x="172992" y="202729"/>
                </a:lnTo>
                <a:lnTo>
                  <a:pt x="209756" y="264963"/>
                </a:lnTo>
                <a:lnTo>
                  <a:pt x="244258" y="323263"/>
                </a:lnTo>
                <a:lnTo>
                  <a:pt x="279274" y="380203"/>
                </a:lnTo>
                <a:lnTo>
                  <a:pt x="288626" y="394603"/>
                </a:lnTo>
                <a:lnTo>
                  <a:pt x="244867" y="337634"/>
                </a:lnTo>
                <a:lnTo>
                  <a:pt x="193325" y="275473"/>
                </a:lnTo>
                <a:lnTo>
                  <a:pt x="146368" y="227044"/>
                </a:lnTo>
                <a:lnTo>
                  <a:pt x="142703" y="225672"/>
                </a:lnTo>
                <a:lnTo>
                  <a:pt x="141430" y="228267"/>
                </a:lnTo>
                <a:lnTo>
                  <a:pt x="141751" y="233506"/>
                </a:lnTo>
                <a:lnTo>
                  <a:pt x="148346" y="245566"/>
                </a:lnTo>
                <a:lnTo>
                  <a:pt x="188148" y="302904"/>
                </a:lnTo>
                <a:lnTo>
                  <a:pt x="243765" y="365104"/>
                </a:lnTo>
                <a:lnTo>
                  <a:pt x="270694" y="387366"/>
                </a:lnTo>
                <a:lnTo>
                  <a:pt x="277060" y="387535"/>
                </a:lnTo>
                <a:lnTo>
                  <a:pt x="281304" y="382969"/>
                </a:lnTo>
                <a:lnTo>
                  <a:pt x="284133" y="375245"/>
                </a:lnTo>
                <a:lnTo>
                  <a:pt x="283680" y="367756"/>
                </a:lnTo>
                <a:lnTo>
                  <a:pt x="266140" y="335807"/>
                </a:lnTo>
                <a:lnTo>
                  <a:pt x="219449" y="273935"/>
                </a:lnTo>
                <a:lnTo>
                  <a:pt x="198499" y="243500"/>
                </a:lnTo>
                <a:lnTo>
                  <a:pt x="190725" y="219592"/>
                </a:lnTo>
                <a:lnTo>
                  <a:pt x="178089" y="159534"/>
                </a:lnTo>
                <a:lnTo>
                  <a:pt x="174790" y="106377"/>
                </a:lnTo>
                <a:lnTo>
                  <a:pt x="174138" y="50816"/>
                </a:lnTo>
                <a:lnTo>
                  <a:pt x="174009" y="4140"/>
                </a:lnTo>
                <a:lnTo>
                  <a:pt x="173980" y="44887"/>
                </a:lnTo>
                <a:lnTo>
                  <a:pt x="173978" y="4351"/>
                </a:lnTo>
                <a:lnTo>
                  <a:pt x="172808" y="0"/>
                </a:lnTo>
                <a:lnTo>
                  <a:pt x="170858" y="610"/>
                </a:lnTo>
                <a:lnTo>
                  <a:pt x="163449" y="12357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5832787" y="715937"/>
            <a:ext cx="73701" cy="21058"/>
          </a:xfrm>
          <a:custGeom>
            <a:avLst/>
            <a:gdLst/>
            <a:ahLst/>
            <a:cxnLst/>
            <a:rect l="0" t="0" r="0" b="0"/>
            <a:pathLst>
              <a:path w="73701" h="21058">
                <a:moveTo>
                  <a:pt x="73700" y="0"/>
                </a:moveTo>
                <a:lnTo>
                  <a:pt x="25794" y="11453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5885430" y="2287417"/>
            <a:ext cx="4253514" cy="860604"/>
            <a:chOff x="5885430" y="2287417"/>
            <a:chExt cx="4253514" cy="860604"/>
          </a:xfrm>
        </p:grpSpPr>
        <p:sp>
          <p:nvSpPr>
            <p:cNvPr id="55" name="Freeform 54"/>
            <p:cNvSpPr/>
            <p:nvPr/>
          </p:nvSpPr>
          <p:spPr>
            <a:xfrm>
              <a:off x="5885430" y="2463668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10529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101209" y="2287417"/>
              <a:ext cx="300118" cy="505899"/>
            </a:xfrm>
            <a:custGeom>
              <a:avLst/>
              <a:gdLst/>
              <a:ahLst/>
              <a:cxnLst/>
              <a:rect l="0" t="0" r="0" b="0"/>
              <a:pathLst>
                <a:path w="300118" h="505899">
                  <a:moveTo>
                    <a:pt x="79019" y="28852"/>
                  </a:moveTo>
                  <a:lnTo>
                    <a:pt x="58775" y="72815"/>
                  </a:lnTo>
                  <a:lnTo>
                    <a:pt x="39616" y="103099"/>
                  </a:lnTo>
                  <a:lnTo>
                    <a:pt x="35203" y="105256"/>
                  </a:lnTo>
                  <a:lnTo>
                    <a:pt x="32261" y="102015"/>
                  </a:lnTo>
                  <a:lnTo>
                    <a:pt x="30299" y="95175"/>
                  </a:lnTo>
                  <a:lnTo>
                    <a:pt x="34359" y="78216"/>
                  </a:lnTo>
                  <a:lnTo>
                    <a:pt x="49798" y="52057"/>
                  </a:lnTo>
                  <a:lnTo>
                    <a:pt x="75976" y="22257"/>
                  </a:lnTo>
                  <a:lnTo>
                    <a:pt x="102294" y="6491"/>
                  </a:lnTo>
                  <a:lnTo>
                    <a:pt x="137908" y="0"/>
                  </a:lnTo>
                  <a:lnTo>
                    <a:pt x="178095" y="3666"/>
                  </a:lnTo>
                  <a:lnTo>
                    <a:pt x="199481" y="15318"/>
                  </a:lnTo>
                  <a:lnTo>
                    <a:pt x="216786" y="33366"/>
                  </a:lnTo>
                  <a:lnTo>
                    <a:pt x="232275" y="56984"/>
                  </a:lnTo>
                  <a:lnTo>
                    <a:pt x="245642" y="110275"/>
                  </a:lnTo>
                  <a:lnTo>
                    <a:pt x="255215" y="165862"/>
                  </a:lnTo>
                  <a:lnTo>
                    <a:pt x="251863" y="227491"/>
                  </a:lnTo>
                  <a:lnTo>
                    <a:pt x="239936" y="288755"/>
                  </a:lnTo>
                  <a:lnTo>
                    <a:pt x="226316" y="349729"/>
                  </a:lnTo>
                  <a:lnTo>
                    <a:pt x="217013" y="375015"/>
                  </a:lnTo>
                  <a:lnTo>
                    <a:pt x="172537" y="437678"/>
                  </a:lnTo>
                  <a:lnTo>
                    <a:pt x="110495" y="487823"/>
                  </a:lnTo>
                  <a:lnTo>
                    <a:pt x="78987" y="503835"/>
                  </a:lnTo>
                  <a:lnTo>
                    <a:pt x="54828" y="505898"/>
                  </a:lnTo>
                  <a:lnTo>
                    <a:pt x="30833" y="501745"/>
                  </a:lnTo>
                  <a:lnTo>
                    <a:pt x="12369" y="492101"/>
                  </a:lnTo>
                  <a:lnTo>
                    <a:pt x="6510" y="483914"/>
                  </a:lnTo>
                  <a:lnTo>
                    <a:pt x="0" y="462339"/>
                  </a:lnTo>
                  <a:lnTo>
                    <a:pt x="1923" y="429474"/>
                  </a:lnTo>
                  <a:lnTo>
                    <a:pt x="15492" y="397509"/>
                  </a:lnTo>
                  <a:lnTo>
                    <a:pt x="34330" y="371400"/>
                  </a:lnTo>
                  <a:lnTo>
                    <a:pt x="60319" y="354436"/>
                  </a:lnTo>
                  <a:lnTo>
                    <a:pt x="80066" y="352150"/>
                  </a:lnTo>
                  <a:lnTo>
                    <a:pt x="126929" y="360215"/>
                  </a:lnTo>
                  <a:lnTo>
                    <a:pt x="183680" y="387939"/>
                  </a:lnTo>
                  <a:lnTo>
                    <a:pt x="236864" y="413658"/>
                  </a:lnTo>
                  <a:lnTo>
                    <a:pt x="300117" y="4289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717441" y="2568388"/>
              <a:ext cx="192392" cy="413431"/>
            </a:xfrm>
            <a:custGeom>
              <a:avLst/>
              <a:gdLst/>
              <a:ahLst/>
              <a:cxnLst/>
              <a:rect l="0" t="0" r="0" b="0"/>
              <a:pathLst>
                <a:path w="192392" h="413431">
                  <a:moveTo>
                    <a:pt x="10269" y="126907"/>
                  </a:moveTo>
                  <a:lnTo>
                    <a:pt x="13388" y="178957"/>
                  </a:lnTo>
                  <a:lnTo>
                    <a:pt x="18602" y="228897"/>
                  </a:lnTo>
                  <a:lnTo>
                    <a:pt x="22161" y="256464"/>
                  </a:lnTo>
                  <a:lnTo>
                    <a:pt x="37271" y="302584"/>
                  </a:lnTo>
                  <a:lnTo>
                    <a:pt x="40949" y="361390"/>
                  </a:lnTo>
                  <a:lnTo>
                    <a:pt x="41586" y="403964"/>
                  </a:lnTo>
                  <a:lnTo>
                    <a:pt x="39336" y="411047"/>
                  </a:lnTo>
                  <a:lnTo>
                    <a:pt x="35496" y="413430"/>
                  </a:lnTo>
                  <a:lnTo>
                    <a:pt x="30596" y="412679"/>
                  </a:lnTo>
                  <a:lnTo>
                    <a:pt x="27330" y="406329"/>
                  </a:lnTo>
                  <a:lnTo>
                    <a:pt x="18968" y="354110"/>
                  </a:lnTo>
                  <a:lnTo>
                    <a:pt x="9727" y="304581"/>
                  </a:lnTo>
                  <a:lnTo>
                    <a:pt x="2699" y="252860"/>
                  </a:lnTo>
                  <a:lnTo>
                    <a:pt x="617" y="200491"/>
                  </a:lnTo>
                  <a:lnTo>
                    <a:pt x="0" y="147930"/>
                  </a:lnTo>
                  <a:lnTo>
                    <a:pt x="5381" y="88946"/>
                  </a:lnTo>
                  <a:lnTo>
                    <a:pt x="19999" y="54438"/>
                  </a:lnTo>
                  <a:lnTo>
                    <a:pt x="59639" y="4799"/>
                  </a:lnTo>
                  <a:lnTo>
                    <a:pt x="68919" y="1048"/>
                  </a:lnTo>
                  <a:lnTo>
                    <a:pt x="91707" y="0"/>
                  </a:lnTo>
                  <a:lnTo>
                    <a:pt x="111194" y="6553"/>
                  </a:lnTo>
                  <a:lnTo>
                    <a:pt x="148358" y="29824"/>
                  </a:lnTo>
                  <a:lnTo>
                    <a:pt x="173496" y="61227"/>
                  </a:lnTo>
                  <a:lnTo>
                    <a:pt x="190173" y="94578"/>
                  </a:lnTo>
                  <a:lnTo>
                    <a:pt x="192391" y="119168"/>
                  </a:lnTo>
                  <a:lnTo>
                    <a:pt x="188308" y="144524"/>
                  </a:lnTo>
                  <a:lnTo>
                    <a:pt x="178695" y="167492"/>
                  </a:lnTo>
                  <a:lnTo>
                    <a:pt x="154539" y="194564"/>
                  </a:lnTo>
                  <a:lnTo>
                    <a:pt x="125155" y="211814"/>
                  </a:lnTo>
                  <a:lnTo>
                    <a:pt x="88633" y="224334"/>
                  </a:lnTo>
                  <a:lnTo>
                    <a:pt x="64985" y="225580"/>
                  </a:lnTo>
                  <a:lnTo>
                    <a:pt x="45115" y="222234"/>
                  </a:lnTo>
                  <a:lnTo>
                    <a:pt x="20797" y="2111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957141" y="2608973"/>
              <a:ext cx="202238" cy="190058"/>
            </a:xfrm>
            <a:custGeom>
              <a:avLst/>
              <a:gdLst/>
              <a:ahLst/>
              <a:cxnLst/>
              <a:rect l="0" t="0" r="0" b="0"/>
              <a:pathLst>
                <a:path w="202238" h="190058">
                  <a:moveTo>
                    <a:pt x="96952" y="138964"/>
                  </a:moveTo>
                  <a:lnTo>
                    <a:pt x="113720" y="127786"/>
                  </a:lnTo>
                  <a:lnTo>
                    <a:pt x="125071" y="112939"/>
                  </a:lnTo>
                  <a:lnTo>
                    <a:pt x="129736" y="104067"/>
                  </a:lnTo>
                  <a:lnTo>
                    <a:pt x="131799" y="78611"/>
                  </a:lnTo>
                  <a:lnTo>
                    <a:pt x="127648" y="50139"/>
                  </a:lnTo>
                  <a:lnTo>
                    <a:pt x="118004" y="25787"/>
                  </a:lnTo>
                  <a:lnTo>
                    <a:pt x="102799" y="9505"/>
                  </a:lnTo>
                  <a:lnTo>
                    <a:pt x="93831" y="3525"/>
                  </a:lnTo>
                  <a:lnTo>
                    <a:pt x="74508" y="0"/>
                  </a:lnTo>
                  <a:lnTo>
                    <a:pt x="64442" y="698"/>
                  </a:lnTo>
                  <a:lnTo>
                    <a:pt x="47018" y="7713"/>
                  </a:lnTo>
                  <a:lnTo>
                    <a:pt x="31475" y="19799"/>
                  </a:lnTo>
                  <a:lnTo>
                    <a:pt x="10741" y="46334"/>
                  </a:lnTo>
                  <a:lnTo>
                    <a:pt x="924" y="66210"/>
                  </a:lnTo>
                  <a:lnTo>
                    <a:pt x="0" y="108309"/>
                  </a:lnTo>
                  <a:lnTo>
                    <a:pt x="11337" y="158125"/>
                  </a:lnTo>
                  <a:lnTo>
                    <a:pt x="22246" y="180236"/>
                  </a:lnTo>
                  <a:lnTo>
                    <a:pt x="29601" y="186366"/>
                  </a:lnTo>
                  <a:lnTo>
                    <a:pt x="38013" y="189283"/>
                  </a:lnTo>
                  <a:lnTo>
                    <a:pt x="47131" y="190057"/>
                  </a:lnTo>
                  <a:lnTo>
                    <a:pt x="66620" y="184679"/>
                  </a:lnTo>
                  <a:lnTo>
                    <a:pt x="76731" y="179969"/>
                  </a:lnTo>
                  <a:lnTo>
                    <a:pt x="91084" y="165378"/>
                  </a:lnTo>
                  <a:lnTo>
                    <a:pt x="109831" y="127414"/>
                  </a:lnTo>
                  <a:lnTo>
                    <a:pt x="117564" y="85903"/>
                  </a:lnTo>
                  <a:lnTo>
                    <a:pt x="120052" y="86043"/>
                  </a:lnTo>
                  <a:lnTo>
                    <a:pt x="125936" y="95557"/>
                  </a:lnTo>
                  <a:lnTo>
                    <a:pt x="154570" y="149134"/>
                  </a:lnTo>
                  <a:lnTo>
                    <a:pt x="167793" y="165321"/>
                  </a:lnTo>
                  <a:lnTo>
                    <a:pt x="181470" y="174075"/>
                  </a:lnTo>
                  <a:lnTo>
                    <a:pt x="202237" y="181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77483" y="2611067"/>
              <a:ext cx="118767" cy="203489"/>
            </a:xfrm>
            <a:custGeom>
              <a:avLst/>
              <a:gdLst/>
              <a:ahLst/>
              <a:cxnLst/>
              <a:rect l="0" t="0" r="0" b="0"/>
              <a:pathLst>
                <a:path w="118767" h="203489">
                  <a:moveTo>
                    <a:pt x="24009" y="73699"/>
                  </a:moveTo>
                  <a:lnTo>
                    <a:pt x="38664" y="135792"/>
                  </a:lnTo>
                  <a:lnTo>
                    <a:pt x="58795" y="189371"/>
                  </a:lnTo>
                  <a:lnTo>
                    <a:pt x="66376" y="203488"/>
                  </a:lnTo>
                  <a:lnTo>
                    <a:pt x="57489" y="191704"/>
                  </a:lnTo>
                  <a:lnTo>
                    <a:pt x="21220" y="128903"/>
                  </a:lnTo>
                  <a:lnTo>
                    <a:pt x="0" y="74037"/>
                  </a:lnTo>
                  <a:lnTo>
                    <a:pt x="2030" y="52792"/>
                  </a:lnTo>
                  <a:lnTo>
                    <a:pt x="5847" y="42214"/>
                  </a:lnTo>
                  <a:lnTo>
                    <a:pt x="19446" y="27340"/>
                  </a:lnTo>
                  <a:lnTo>
                    <a:pt x="56773" y="8260"/>
                  </a:lnTo>
                  <a:lnTo>
                    <a:pt x="1187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51964" y="2683998"/>
              <a:ext cx="239083" cy="173279"/>
            </a:xfrm>
            <a:custGeom>
              <a:avLst/>
              <a:gdLst/>
              <a:ahLst/>
              <a:cxnLst/>
              <a:rect l="0" t="0" r="0" b="0"/>
              <a:pathLst>
                <a:path w="239083" h="173279">
                  <a:moveTo>
                    <a:pt x="102212" y="127110"/>
                  </a:moveTo>
                  <a:lnTo>
                    <a:pt x="116866" y="83148"/>
                  </a:lnTo>
                  <a:lnTo>
                    <a:pt x="117304" y="63118"/>
                  </a:lnTo>
                  <a:lnTo>
                    <a:pt x="112429" y="42517"/>
                  </a:lnTo>
                  <a:lnTo>
                    <a:pt x="102463" y="21663"/>
                  </a:lnTo>
                  <a:lnTo>
                    <a:pt x="87116" y="6936"/>
                  </a:lnTo>
                  <a:lnTo>
                    <a:pt x="78110" y="1370"/>
                  </a:lnTo>
                  <a:lnTo>
                    <a:pt x="68597" y="0"/>
                  </a:lnTo>
                  <a:lnTo>
                    <a:pt x="48667" y="4716"/>
                  </a:lnTo>
                  <a:lnTo>
                    <a:pt x="23305" y="20526"/>
                  </a:lnTo>
                  <a:lnTo>
                    <a:pt x="11381" y="36455"/>
                  </a:lnTo>
                  <a:lnTo>
                    <a:pt x="3351" y="57573"/>
                  </a:lnTo>
                  <a:lnTo>
                    <a:pt x="0" y="100008"/>
                  </a:lnTo>
                  <a:lnTo>
                    <a:pt x="7066" y="135848"/>
                  </a:lnTo>
                  <a:lnTo>
                    <a:pt x="17421" y="157900"/>
                  </a:lnTo>
                  <a:lnTo>
                    <a:pt x="25798" y="165184"/>
                  </a:lnTo>
                  <a:lnTo>
                    <a:pt x="47583" y="173278"/>
                  </a:lnTo>
                  <a:lnTo>
                    <a:pt x="57603" y="171927"/>
                  </a:lnTo>
                  <a:lnTo>
                    <a:pt x="74978" y="161067"/>
                  </a:lnTo>
                  <a:lnTo>
                    <a:pt x="87378" y="144542"/>
                  </a:lnTo>
                  <a:lnTo>
                    <a:pt x="112363" y="84678"/>
                  </a:lnTo>
                  <a:lnTo>
                    <a:pt x="115998" y="74256"/>
                  </a:lnTo>
                  <a:lnTo>
                    <a:pt x="118422" y="71987"/>
                  </a:lnTo>
                  <a:lnTo>
                    <a:pt x="120038" y="75153"/>
                  </a:lnTo>
                  <a:lnTo>
                    <a:pt x="121115" y="81944"/>
                  </a:lnTo>
                  <a:lnTo>
                    <a:pt x="128550" y="95728"/>
                  </a:lnTo>
                  <a:lnTo>
                    <a:pt x="168966" y="145990"/>
                  </a:lnTo>
                  <a:lnTo>
                    <a:pt x="178301" y="153735"/>
                  </a:lnTo>
                  <a:lnTo>
                    <a:pt x="188033" y="157728"/>
                  </a:lnTo>
                  <a:lnTo>
                    <a:pt x="208205" y="159046"/>
                  </a:lnTo>
                  <a:lnTo>
                    <a:pt x="222629" y="155732"/>
                  </a:lnTo>
                  <a:lnTo>
                    <a:pt x="239082" y="1481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591046" y="2505782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3216"/>
                  </a:lnTo>
                  <a:lnTo>
                    <a:pt x="0" y="271405"/>
                  </a:lnTo>
                  <a:lnTo>
                    <a:pt x="5590" y="33229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717388" y="2537367"/>
              <a:ext cx="189250" cy="336913"/>
            </a:xfrm>
            <a:custGeom>
              <a:avLst/>
              <a:gdLst/>
              <a:ahLst/>
              <a:cxnLst/>
              <a:rect l="0" t="0" r="0" b="0"/>
              <a:pathLst>
                <a:path w="189250" h="336913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5782"/>
                  </a:lnTo>
                  <a:lnTo>
                    <a:pt x="0" y="286625"/>
                  </a:lnTo>
                  <a:lnTo>
                    <a:pt x="2340" y="294029"/>
                  </a:lnTo>
                  <a:lnTo>
                    <a:pt x="6239" y="296625"/>
                  </a:lnTo>
                  <a:lnTo>
                    <a:pt x="11179" y="296016"/>
                  </a:lnTo>
                  <a:lnTo>
                    <a:pt x="64801" y="267359"/>
                  </a:lnTo>
                  <a:lnTo>
                    <a:pt x="127655" y="245721"/>
                  </a:lnTo>
                  <a:lnTo>
                    <a:pt x="164036" y="233984"/>
                  </a:lnTo>
                  <a:lnTo>
                    <a:pt x="182480" y="222536"/>
                  </a:lnTo>
                  <a:lnTo>
                    <a:pt x="187164" y="213868"/>
                  </a:lnTo>
                  <a:lnTo>
                    <a:pt x="189249" y="191759"/>
                  </a:lnTo>
                  <a:lnTo>
                    <a:pt x="184658" y="182822"/>
                  </a:lnTo>
                  <a:lnTo>
                    <a:pt x="167078" y="169772"/>
                  </a:lnTo>
                  <a:lnTo>
                    <a:pt x="130873" y="161437"/>
                  </a:lnTo>
                  <a:lnTo>
                    <a:pt x="90510" y="164557"/>
                  </a:lnTo>
                  <a:lnTo>
                    <a:pt x="80227" y="169366"/>
                  </a:lnTo>
                  <a:lnTo>
                    <a:pt x="65683" y="184069"/>
                  </a:lnTo>
                  <a:lnTo>
                    <a:pt x="58438" y="205421"/>
                  </a:lnTo>
                  <a:lnTo>
                    <a:pt x="56388" y="230509"/>
                  </a:lnTo>
                  <a:lnTo>
                    <a:pt x="62982" y="269770"/>
                  </a:lnTo>
                  <a:lnTo>
                    <a:pt x="73225" y="293034"/>
                  </a:lnTo>
                  <a:lnTo>
                    <a:pt x="97736" y="320272"/>
                  </a:lnTo>
                  <a:lnTo>
                    <a:pt x="123377" y="329517"/>
                  </a:lnTo>
                  <a:lnTo>
                    <a:pt x="1684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993325" y="2484725"/>
              <a:ext cx="39919" cy="421141"/>
            </a:xfrm>
            <a:custGeom>
              <a:avLst/>
              <a:gdLst/>
              <a:ahLst/>
              <a:cxnLst/>
              <a:rect l="0" t="0" r="0" b="0"/>
              <a:pathLst>
                <a:path w="39919" h="421141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3527" y="210387"/>
                  </a:lnTo>
                  <a:lnTo>
                    <a:pt x="17281" y="271867"/>
                  </a:lnTo>
                  <a:lnTo>
                    <a:pt x="23983" y="330768"/>
                  </a:lnTo>
                  <a:lnTo>
                    <a:pt x="35557" y="385091"/>
                  </a:lnTo>
                  <a:lnTo>
                    <a:pt x="3991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452192" y="2680854"/>
              <a:ext cx="160120" cy="246604"/>
            </a:xfrm>
            <a:custGeom>
              <a:avLst/>
              <a:gdLst/>
              <a:ahLst/>
              <a:cxnLst/>
              <a:rect l="0" t="0" r="0" b="0"/>
              <a:pathLst>
                <a:path w="160120" h="246604">
                  <a:moveTo>
                    <a:pt x="160119" y="24969"/>
                  </a:moveTo>
                  <a:lnTo>
                    <a:pt x="142138" y="9328"/>
                  </a:lnTo>
                  <a:lnTo>
                    <a:pt x="125221" y="1250"/>
                  </a:lnTo>
                  <a:lnTo>
                    <a:pt x="106004" y="0"/>
                  </a:lnTo>
                  <a:lnTo>
                    <a:pt x="85765" y="4513"/>
                  </a:lnTo>
                  <a:lnTo>
                    <a:pt x="55810" y="20208"/>
                  </a:lnTo>
                  <a:lnTo>
                    <a:pt x="39280" y="32992"/>
                  </a:lnTo>
                  <a:lnTo>
                    <a:pt x="16820" y="64521"/>
                  </a:lnTo>
                  <a:lnTo>
                    <a:pt x="936" y="109088"/>
                  </a:lnTo>
                  <a:lnTo>
                    <a:pt x="0" y="153749"/>
                  </a:lnTo>
                  <a:lnTo>
                    <a:pt x="7131" y="191028"/>
                  </a:lnTo>
                  <a:lnTo>
                    <a:pt x="22242" y="218711"/>
                  </a:lnTo>
                  <a:lnTo>
                    <a:pt x="47127" y="241732"/>
                  </a:lnTo>
                  <a:lnTo>
                    <a:pt x="56714" y="245517"/>
                  </a:lnTo>
                  <a:lnTo>
                    <a:pt x="76726" y="246603"/>
                  </a:lnTo>
                  <a:lnTo>
                    <a:pt x="123065" y="230533"/>
                  </a:lnTo>
                  <a:lnTo>
                    <a:pt x="149590" y="214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656844" y="2725277"/>
              <a:ext cx="148258" cy="193918"/>
            </a:xfrm>
            <a:custGeom>
              <a:avLst/>
              <a:gdLst/>
              <a:ahLst/>
              <a:cxnLst/>
              <a:rect l="0" t="0" r="0" b="0"/>
              <a:pathLst>
                <a:path w="148258" h="193918">
                  <a:moveTo>
                    <a:pt x="102866" y="12132"/>
                  </a:moveTo>
                  <a:lnTo>
                    <a:pt x="91687" y="954"/>
                  </a:lnTo>
                  <a:lnTo>
                    <a:pt x="84885" y="0"/>
                  </a:lnTo>
                  <a:lnTo>
                    <a:pt x="67968" y="5180"/>
                  </a:lnTo>
                  <a:lnTo>
                    <a:pt x="38713" y="21251"/>
                  </a:lnTo>
                  <a:lnTo>
                    <a:pt x="24440" y="37242"/>
                  </a:lnTo>
                  <a:lnTo>
                    <a:pt x="5746" y="76103"/>
                  </a:lnTo>
                  <a:lnTo>
                    <a:pt x="0" y="112715"/>
                  </a:lnTo>
                  <a:lnTo>
                    <a:pt x="3887" y="147609"/>
                  </a:lnTo>
                  <a:lnTo>
                    <a:pt x="12471" y="166321"/>
                  </a:lnTo>
                  <a:lnTo>
                    <a:pt x="18037" y="174586"/>
                  </a:lnTo>
                  <a:lnTo>
                    <a:pt x="36698" y="186889"/>
                  </a:lnTo>
                  <a:lnTo>
                    <a:pt x="59420" y="193917"/>
                  </a:lnTo>
                  <a:lnTo>
                    <a:pt x="81217" y="193141"/>
                  </a:lnTo>
                  <a:lnTo>
                    <a:pt x="99483" y="185777"/>
                  </a:lnTo>
                  <a:lnTo>
                    <a:pt x="130273" y="161986"/>
                  </a:lnTo>
                  <a:lnTo>
                    <a:pt x="146211" y="130493"/>
                  </a:lnTo>
                  <a:lnTo>
                    <a:pt x="148257" y="104901"/>
                  </a:lnTo>
                  <a:lnTo>
                    <a:pt x="144097" y="79099"/>
                  </a:lnTo>
                  <a:lnTo>
                    <a:pt x="128600" y="460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54466" y="2775181"/>
              <a:ext cx="178985" cy="165803"/>
            </a:xfrm>
            <a:custGeom>
              <a:avLst/>
              <a:gdLst/>
              <a:ahLst/>
              <a:cxnLst/>
              <a:rect l="0" t="0" r="0" b="0"/>
              <a:pathLst>
                <a:path w="178985" h="165803">
                  <a:moveTo>
                    <a:pt x="0" y="46456"/>
                  </a:moveTo>
                  <a:lnTo>
                    <a:pt x="27511" y="109884"/>
                  </a:lnTo>
                  <a:lnTo>
                    <a:pt x="46744" y="165802"/>
                  </a:lnTo>
                  <a:lnTo>
                    <a:pt x="37137" y="146199"/>
                  </a:lnTo>
                  <a:lnTo>
                    <a:pt x="31776" y="137518"/>
                  </a:lnTo>
                  <a:lnTo>
                    <a:pt x="24233" y="97354"/>
                  </a:lnTo>
                  <a:lnTo>
                    <a:pt x="21999" y="53998"/>
                  </a:lnTo>
                  <a:lnTo>
                    <a:pt x="27715" y="28751"/>
                  </a:lnTo>
                  <a:lnTo>
                    <a:pt x="32514" y="17105"/>
                  </a:lnTo>
                  <a:lnTo>
                    <a:pt x="40394" y="9341"/>
                  </a:lnTo>
                  <a:lnTo>
                    <a:pt x="61626" y="715"/>
                  </a:lnTo>
                  <a:lnTo>
                    <a:pt x="83541" y="0"/>
                  </a:lnTo>
                  <a:lnTo>
                    <a:pt x="94299" y="1447"/>
                  </a:lnTo>
                  <a:lnTo>
                    <a:pt x="115610" y="12414"/>
                  </a:lnTo>
                  <a:lnTo>
                    <a:pt x="135610" y="30156"/>
                  </a:lnTo>
                  <a:lnTo>
                    <a:pt x="164395" y="76555"/>
                  </a:lnTo>
                  <a:lnTo>
                    <a:pt x="174661" y="109186"/>
                  </a:lnTo>
                  <a:lnTo>
                    <a:pt x="178984" y="141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012394" y="2775610"/>
              <a:ext cx="259168" cy="372411"/>
            </a:xfrm>
            <a:custGeom>
              <a:avLst/>
              <a:gdLst/>
              <a:ahLst/>
              <a:cxnLst/>
              <a:rect l="0" t="0" r="0" b="0"/>
              <a:pathLst>
                <a:path w="259168" h="372411">
                  <a:moveTo>
                    <a:pt x="221098" y="24970"/>
                  </a:moveTo>
                  <a:lnTo>
                    <a:pt x="203117" y="9329"/>
                  </a:lnTo>
                  <a:lnTo>
                    <a:pt x="186201" y="1251"/>
                  </a:lnTo>
                  <a:lnTo>
                    <a:pt x="166984" y="0"/>
                  </a:lnTo>
                  <a:lnTo>
                    <a:pt x="146745" y="4514"/>
                  </a:lnTo>
                  <a:lnTo>
                    <a:pt x="126051" y="14318"/>
                  </a:lnTo>
                  <a:lnTo>
                    <a:pt x="100259" y="38581"/>
                  </a:lnTo>
                  <a:lnTo>
                    <a:pt x="83388" y="67997"/>
                  </a:lnTo>
                  <a:lnTo>
                    <a:pt x="81125" y="88547"/>
                  </a:lnTo>
                  <a:lnTo>
                    <a:pt x="85189" y="108208"/>
                  </a:lnTo>
                  <a:lnTo>
                    <a:pt x="94794" y="124746"/>
                  </a:lnTo>
                  <a:lnTo>
                    <a:pt x="109980" y="136775"/>
                  </a:lnTo>
                  <a:lnTo>
                    <a:pt x="118943" y="141621"/>
                  </a:lnTo>
                  <a:lnTo>
                    <a:pt x="128429" y="142511"/>
                  </a:lnTo>
                  <a:lnTo>
                    <a:pt x="148326" y="137262"/>
                  </a:lnTo>
                  <a:lnTo>
                    <a:pt x="173670" y="121153"/>
                  </a:lnTo>
                  <a:lnTo>
                    <a:pt x="185591" y="105152"/>
                  </a:lnTo>
                  <a:lnTo>
                    <a:pt x="202776" y="66285"/>
                  </a:lnTo>
                  <a:lnTo>
                    <a:pt x="206544" y="63042"/>
                  </a:lnTo>
                  <a:lnTo>
                    <a:pt x="210226" y="64389"/>
                  </a:lnTo>
                  <a:lnTo>
                    <a:pt x="213849" y="68797"/>
                  </a:lnTo>
                  <a:lnTo>
                    <a:pt x="235115" y="129866"/>
                  </a:lnTo>
                  <a:lnTo>
                    <a:pt x="249170" y="189103"/>
                  </a:lnTo>
                  <a:lnTo>
                    <a:pt x="258532" y="238678"/>
                  </a:lnTo>
                  <a:lnTo>
                    <a:pt x="259167" y="294825"/>
                  </a:lnTo>
                  <a:lnTo>
                    <a:pt x="257006" y="306649"/>
                  </a:lnTo>
                  <a:lnTo>
                    <a:pt x="245246" y="326026"/>
                  </a:lnTo>
                  <a:lnTo>
                    <a:pt x="227151" y="341266"/>
                  </a:lnTo>
                  <a:lnTo>
                    <a:pt x="174287" y="360583"/>
                  </a:lnTo>
                  <a:lnTo>
                    <a:pt x="124949" y="368906"/>
                  </a:lnTo>
                  <a:lnTo>
                    <a:pt x="61466" y="371718"/>
                  </a:lnTo>
                  <a:lnTo>
                    <a:pt x="0" y="372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349306" y="2726880"/>
              <a:ext cx="94757" cy="191244"/>
            </a:xfrm>
            <a:custGeom>
              <a:avLst/>
              <a:gdLst/>
              <a:ahLst/>
              <a:cxnLst/>
              <a:rect l="0" t="0" r="0" b="0"/>
              <a:pathLst>
                <a:path w="94757" h="191244">
                  <a:moveTo>
                    <a:pt x="0" y="105285"/>
                  </a:moveTo>
                  <a:lnTo>
                    <a:pt x="25194" y="166396"/>
                  </a:lnTo>
                  <a:lnTo>
                    <a:pt x="35411" y="191243"/>
                  </a:lnTo>
                  <a:lnTo>
                    <a:pt x="32069" y="173778"/>
                  </a:lnTo>
                  <a:lnTo>
                    <a:pt x="22500" y="147026"/>
                  </a:lnTo>
                  <a:lnTo>
                    <a:pt x="11559" y="131246"/>
                  </a:lnTo>
                  <a:lnTo>
                    <a:pt x="3425" y="92440"/>
                  </a:lnTo>
                  <a:lnTo>
                    <a:pt x="6604" y="55076"/>
                  </a:lnTo>
                  <a:lnTo>
                    <a:pt x="15023" y="35787"/>
                  </a:lnTo>
                  <a:lnTo>
                    <a:pt x="20544" y="27368"/>
                  </a:lnTo>
                  <a:lnTo>
                    <a:pt x="39156" y="14893"/>
                  </a:lnTo>
                  <a:lnTo>
                    <a:pt x="69703" y="4413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491116" y="2765942"/>
              <a:ext cx="231006" cy="173159"/>
            </a:xfrm>
            <a:custGeom>
              <a:avLst/>
              <a:gdLst/>
              <a:ahLst/>
              <a:cxnLst/>
              <a:rect l="0" t="0" r="0" b="0"/>
              <a:pathLst>
                <a:path w="231006" h="173159">
                  <a:moveTo>
                    <a:pt x="5588" y="34638"/>
                  </a:moveTo>
                  <a:lnTo>
                    <a:pt x="0" y="51405"/>
                  </a:lnTo>
                  <a:lnTo>
                    <a:pt x="375" y="68996"/>
                  </a:lnTo>
                  <a:lnTo>
                    <a:pt x="6071" y="126467"/>
                  </a:lnTo>
                  <a:lnTo>
                    <a:pt x="10873" y="149150"/>
                  </a:lnTo>
                  <a:lnTo>
                    <a:pt x="16130" y="157773"/>
                  </a:lnTo>
                  <a:lnTo>
                    <a:pt x="31330" y="170473"/>
                  </a:lnTo>
                  <a:lnTo>
                    <a:pt x="40297" y="173158"/>
                  </a:lnTo>
                  <a:lnTo>
                    <a:pt x="59619" y="173021"/>
                  </a:lnTo>
                  <a:lnTo>
                    <a:pt x="76786" y="162822"/>
                  </a:lnTo>
                  <a:lnTo>
                    <a:pt x="84639" y="155189"/>
                  </a:lnTo>
                  <a:lnTo>
                    <a:pt x="93364" y="134230"/>
                  </a:lnTo>
                  <a:lnTo>
                    <a:pt x="98966" y="82646"/>
                  </a:lnTo>
                  <a:lnTo>
                    <a:pt x="95177" y="41651"/>
                  </a:lnTo>
                  <a:lnTo>
                    <a:pt x="98069" y="40483"/>
                  </a:lnTo>
                  <a:lnTo>
                    <a:pt x="154087" y="68612"/>
                  </a:lnTo>
                  <a:lnTo>
                    <a:pt x="184899" y="79929"/>
                  </a:lnTo>
                  <a:lnTo>
                    <a:pt x="205775" y="77774"/>
                  </a:lnTo>
                  <a:lnTo>
                    <a:pt x="216255" y="73924"/>
                  </a:lnTo>
                  <a:lnTo>
                    <a:pt x="223242" y="66678"/>
                  </a:lnTo>
                  <a:lnTo>
                    <a:pt x="231005" y="46148"/>
                  </a:lnTo>
                  <a:lnTo>
                    <a:pt x="230735" y="36462"/>
                  </a:lnTo>
                  <a:lnTo>
                    <a:pt x="224197" y="19461"/>
                  </a:lnTo>
                  <a:lnTo>
                    <a:pt x="210372" y="7226"/>
                  </a:lnTo>
                  <a:lnTo>
                    <a:pt x="201772" y="2325"/>
                  </a:lnTo>
                  <a:lnTo>
                    <a:pt x="182858" y="0"/>
                  </a:lnTo>
                  <a:lnTo>
                    <a:pt x="172901" y="1017"/>
                  </a:lnTo>
                  <a:lnTo>
                    <a:pt x="165094" y="5205"/>
                  </a:lnTo>
                  <a:lnTo>
                    <a:pt x="153299" y="19217"/>
                  </a:lnTo>
                  <a:lnTo>
                    <a:pt x="150855" y="27867"/>
                  </a:lnTo>
                  <a:lnTo>
                    <a:pt x="151260" y="46836"/>
                  </a:lnTo>
                  <a:lnTo>
                    <a:pt x="163654" y="77247"/>
                  </a:lnTo>
                  <a:lnTo>
                    <a:pt x="202441" y="134377"/>
                  </a:lnTo>
                  <a:lnTo>
                    <a:pt x="213181" y="143307"/>
                  </a:lnTo>
                  <a:lnTo>
                    <a:pt x="226687" y="150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759917" y="2793231"/>
              <a:ext cx="157929" cy="186334"/>
            </a:xfrm>
            <a:custGeom>
              <a:avLst/>
              <a:gdLst/>
              <a:ahLst/>
              <a:cxnLst/>
              <a:rect l="0" t="0" r="0" b="0"/>
              <a:pathLst>
                <a:path w="157929" h="186334">
                  <a:moveTo>
                    <a:pt x="0" y="38934"/>
                  </a:moveTo>
                  <a:lnTo>
                    <a:pt x="19128" y="93979"/>
                  </a:lnTo>
                  <a:lnTo>
                    <a:pt x="44214" y="153447"/>
                  </a:lnTo>
                  <a:lnTo>
                    <a:pt x="44684" y="156220"/>
                  </a:lnTo>
                  <a:lnTo>
                    <a:pt x="38967" y="146823"/>
                  </a:lnTo>
                  <a:lnTo>
                    <a:pt x="29438" y="86490"/>
                  </a:lnTo>
                  <a:lnTo>
                    <a:pt x="25951" y="56560"/>
                  </a:lnTo>
                  <a:lnTo>
                    <a:pt x="28301" y="31560"/>
                  </a:lnTo>
                  <a:lnTo>
                    <a:pt x="36365" y="11871"/>
                  </a:lnTo>
                  <a:lnTo>
                    <a:pt x="41791" y="3344"/>
                  </a:lnTo>
                  <a:lnTo>
                    <a:pt x="48918" y="0"/>
                  </a:lnTo>
                  <a:lnTo>
                    <a:pt x="57179" y="110"/>
                  </a:lnTo>
                  <a:lnTo>
                    <a:pt x="66195" y="2523"/>
                  </a:lnTo>
                  <a:lnTo>
                    <a:pt x="82452" y="14563"/>
                  </a:lnTo>
                  <a:lnTo>
                    <a:pt x="125155" y="69347"/>
                  </a:lnTo>
                  <a:lnTo>
                    <a:pt x="149828" y="131919"/>
                  </a:lnTo>
                  <a:lnTo>
                    <a:pt x="157928" y="186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981015" y="2537367"/>
              <a:ext cx="42116" cy="452727"/>
            </a:xfrm>
            <a:custGeom>
              <a:avLst/>
              <a:gdLst/>
              <a:ahLst/>
              <a:cxnLst/>
              <a:rect l="0" t="0" r="0" b="0"/>
              <a:pathLst>
                <a:path w="42116" h="452727">
                  <a:moveTo>
                    <a:pt x="0" y="0"/>
                  </a:moveTo>
                  <a:lnTo>
                    <a:pt x="8334" y="48931"/>
                  </a:lnTo>
                  <a:lnTo>
                    <a:pt x="10096" y="108062"/>
                  </a:lnTo>
                  <a:lnTo>
                    <a:pt x="16509" y="158736"/>
                  </a:lnTo>
                  <a:lnTo>
                    <a:pt x="15177" y="219525"/>
                  </a:lnTo>
                  <a:lnTo>
                    <a:pt x="19897" y="276940"/>
                  </a:lnTo>
                  <a:lnTo>
                    <a:pt x="28063" y="335681"/>
                  </a:lnTo>
                  <a:lnTo>
                    <a:pt x="31711" y="389970"/>
                  </a:lnTo>
                  <a:lnTo>
                    <a:pt x="42115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707274" y="2653181"/>
              <a:ext cx="431670" cy="42115"/>
            </a:xfrm>
            <a:custGeom>
              <a:avLst/>
              <a:gdLst/>
              <a:ahLst/>
              <a:cxnLst/>
              <a:rect l="0" t="0" r="0" b="0"/>
              <a:pathLst>
                <a:path w="431670" h="42115">
                  <a:moveTo>
                    <a:pt x="431669" y="42114"/>
                  </a:moveTo>
                  <a:lnTo>
                    <a:pt x="372311" y="38994"/>
                  </a:lnTo>
                  <a:lnTo>
                    <a:pt x="325563" y="30661"/>
                  </a:lnTo>
                  <a:lnTo>
                    <a:pt x="269210" y="23903"/>
                  </a:lnTo>
                  <a:lnTo>
                    <a:pt x="219757" y="18781"/>
                  </a:lnTo>
                  <a:lnTo>
                    <a:pt x="168059" y="12974"/>
                  </a:lnTo>
                  <a:lnTo>
                    <a:pt x="115696" y="11253"/>
                  </a:lnTo>
                  <a:lnTo>
                    <a:pt x="56779" y="508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348477" y="3053264"/>
            <a:ext cx="1086053" cy="430346"/>
            <a:chOff x="5348477" y="3053264"/>
            <a:chExt cx="1086053" cy="430346"/>
          </a:xfrm>
        </p:grpSpPr>
        <p:sp>
          <p:nvSpPr>
            <p:cNvPr id="74" name="Freeform 73"/>
            <p:cNvSpPr/>
            <p:nvPr/>
          </p:nvSpPr>
          <p:spPr>
            <a:xfrm>
              <a:off x="5348477" y="3053264"/>
              <a:ext cx="260894" cy="430346"/>
            </a:xfrm>
            <a:custGeom>
              <a:avLst/>
              <a:gdLst/>
              <a:ahLst/>
              <a:cxnLst/>
              <a:rect l="0" t="0" r="0" b="0"/>
              <a:pathLst>
                <a:path w="260894" h="430346">
                  <a:moveTo>
                    <a:pt x="0" y="0"/>
                  </a:moveTo>
                  <a:lnTo>
                    <a:pt x="5589" y="58617"/>
                  </a:lnTo>
                  <a:lnTo>
                    <a:pt x="11892" y="121196"/>
                  </a:lnTo>
                  <a:lnTo>
                    <a:pt x="25880" y="172521"/>
                  </a:lnTo>
                  <a:lnTo>
                    <a:pt x="37953" y="224772"/>
                  </a:lnTo>
                  <a:lnTo>
                    <a:pt x="47770" y="276129"/>
                  </a:lnTo>
                  <a:lnTo>
                    <a:pt x="51680" y="335997"/>
                  </a:lnTo>
                  <a:lnTo>
                    <a:pt x="51044" y="355222"/>
                  </a:lnTo>
                  <a:lnTo>
                    <a:pt x="49237" y="353798"/>
                  </a:lnTo>
                  <a:lnTo>
                    <a:pt x="45279" y="339738"/>
                  </a:lnTo>
                  <a:lnTo>
                    <a:pt x="43521" y="317891"/>
                  </a:lnTo>
                  <a:lnTo>
                    <a:pt x="48978" y="295702"/>
                  </a:lnTo>
                  <a:lnTo>
                    <a:pt x="65204" y="266600"/>
                  </a:lnTo>
                  <a:lnTo>
                    <a:pt x="87950" y="243159"/>
                  </a:lnTo>
                  <a:lnTo>
                    <a:pt x="97237" y="235805"/>
                  </a:lnTo>
                  <a:lnTo>
                    <a:pt x="120035" y="230754"/>
                  </a:lnTo>
                  <a:lnTo>
                    <a:pt x="167210" y="237044"/>
                  </a:lnTo>
                  <a:lnTo>
                    <a:pt x="209154" y="257957"/>
                  </a:lnTo>
                  <a:lnTo>
                    <a:pt x="225928" y="271015"/>
                  </a:lnTo>
                  <a:lnTo>
                    <a:pt x="242936" y="297110"/>
                  </a:lnTo>
                  <a:lnTo>
                    <a:pt x="257993" y="338538"/>
                  </a:lnTo>
                  <a:lnTo>
                    <a:pt x="260893" y="363761"/>
                  </a:lnTo>
                  <a:lnTo>
                    <a:pt x="255942" y="384330"/>
                  </a:lnTo>
                  <a:lnTo>
                    <a:pt x="244773" y="401270"/>
                  </a:lnTo>
                  <a:lnTo>
                    <a:pt x="228110" y="416598"/>
                  </a:lnTo>
                  <a:lnTo>
                    <a:pt x="205887" y="424970"/>
                  </a:lnTo>
                  <a:lnTo>
                    <a:pt x="153493" y="430345"/>
                  </a:lnTo>
                  <a:lnTo>
                    <a:pt x="107658" y="423002"/>
                  </a:lnTo>
                  <a:lnTo>
                    <a:pt x="73699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672123" y="3271100"/>
              <a:ext cx="192251" cy="187868"/>
            </a:xfrm>
            <a:custGeom>
              <a:avLst/>
              <a:gdLst/>
              <a:ahLst/>
              <a:cxnLst/>
              <a:rect l="0" t="0" r="0" b="0"/>
              <a:pathLst>
                <a:path w="192251" h="187868">
                  <a:moveTo>
                    <a:pt x="118550" y="34848"/>
                  </a:moveTo>
                  <a:lnTo>
                    <a:pt x="107372" y="18080"/>
                  </a:lnTo>
                  <a:lnTo>
                    <a:pt x="92525" y="6728"/>
                  </a:lnTo>
                  <a:lnTo>
                    <a:pt x="83653" y="2064"/>
                  </a:lnTo>
                  <a:lnTo>
                    <a:pt x="64436" y="0"/>
                  </a:lnTo>
                  <a:lnTo>
                    <a:pt x="45366" y="4152"/>
                  </a:lnTo>
                  <a:lnTo>
                    <a:pt x="29092" y="13796"/>
                  </a:lnTo>
                  <a:lnTo>
                    <a:pt x="17180" y="32121"/>
                  </a:lnTo>
                  <a:lnTo>
                    <a:pt x="0" y="76423"/>
                  </a:lnTo>
                  <a:lnTo>
                    <a:pt x="106" y="113977"/>
                  </a:lnTo>
                  <a:lnTo>
                    <a:pt x="7547" y="149150"/>
                  </a:lnTo>
                  <a:lnTo>
                    <a:pt x="22749" y="176210"/>
                  </a:lnTo>
                  <a:lnTo>
                    <a:pt x="31287" y="181732"/>
                  </a:lnTo>
                  <a:lnTo>
                    <a:pt x="53250" y="187867"/>
                  </a:lnTo>
                  <a:lnTo>
                    <a:pt x="62149" y="185994"/>
                  </a:lnTo>
                  <a:lnTo>
                    <a:pt x="69251" y="181235"/>
                  </a:lnTo>
                  <a:lnTo>
                    <a:pt x="105196" y="136924"/>
                  </a:lnTo>
                  <a:lnTo>
                    <a:pt x="112615" y="116480"/>
                  </a:lnTo>
                  <a:lnTo>
                    <a:pt x="115912" y="91796"/>
                  </a:lnTo>
                  <a:lnTo>
                    <a:pt x="117961" y="86851"/>
                  </a:lnTo>
                  <a:lnTo>
                    <a:pt x="120497" y="87064"/>
                  </a:lnTo>
                  <a:lnTo>
                    <a:pt x="164661" y="141891"/>
                  </a:lnTo>
                  <a:lnTo>
                    <a:pt x="192250" y="1611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16168" y="3242777"/>
              <a:ext cx="135124" cy="157928"/>
            </a:xfrm>
            <a:custGeom>
              <a:avLst/>
              <a:gdLst/>
              <a:ahLst/>
              <a:cxnLst/>
              <a:rect l="0" t="0" r="0" b="0"/>
              <a:pathLst>
                <a:path w="135124" h="157928">
                  <a:moveTo>
                    <a:pt x="95604" y="0"/>
                  </a:moveTo>
                  <a:lnTo>
                    <a:pt x="73247" y="0"/>
                  </a:lnTo>
                  <a:lnTo>
                    <a:pt x="42576" y="11179"/>
                  </a:lnTo>
                  <a:lnTo>
                    <a:pt x="16851" y="29308"/>
                  </a:lnTo>
                  <a:lnTo>
                    <a:pt x="0" y="55087"/>
                  </a:lnTo>
                  <a:lnTo>
                    <a:pt x="282" y="62461"/>
                  </a:lnTo>
                  <a:lnTo>
                    <a:pt x="3980" y="68547"/>
                  </a:lnTo>
                  <a:lnTo>
                    <a:pt x="9955" y="73774"/>
                  </a:lnTo>
                  <a:lnTo>
                    <a:pt x="29071" y="79582"/>
                  </a:lnTo>
                  <a:lnTo>
                    <a:pt x="84633" y="92022"/>
                  </a:lnTo>
                  <a:lnTo>
                    <a:pt x="115360" y="103174"/>
                  </a:lnTo>
                  <a:lnTo>
                    <a:pt x="132070" y="114485"/>
                  </a:lnTo>
                  <a:lnTo>
                    <a:pt x="135123" y="120777"/>
                  </a:lnTo>
                  <a:lnTo>
                    <a:pt x="134818" y="127311"/>
                  </a:lnTo>
                  <a:lnTo>
                    <a:pt x="132275" y="134007"/>
                  </a:lnTo>
                  <a:lnTo>
                    <a:pt x="120091" y="144567"/>
                  </a:lnTo>
                  <a:lnTo>
                    <a:pt x="101808" y="151989"/>
                  </a:lnTo>
                  <a:lnTo>
                    <a:pt x="38420" y="157145"/>
                  </a:lnTo>
                  <a:lnTo>
                    <a:pt x="847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089836" y="3247183"/>
              <a:ext cx="121978" cy="160682"/>
            </a:xfrm>
            <a:custGeom>
              <a:avLst/>
              <a:gdLst/>
              <a:ahLst/>
              <a:cxnLst/>
              <a:rect l="0" t="0" r="0" b="0"/>
              <a:pathLst>
                <a:path w="121978" h="160682">
                  <a:moveTo>
                    <a:pt x="6164" y="79822"/>
                  </a:moveTo>
                  <a:lnTo>
                    <a:pt x="60039" y="61863"/>
                  </a:lnTo>
                  <a:lnTo>
                    <a:pt x="80411" y="55073"/>
                  </a:lnTo>
                  <a:lnTo>
                    <a:pt x="94924" y="41916"/>
                  </a:lnTo>
                  <a:lnTo>
                    <a:pt x="100432" y="33494"/>
                  </a:lnTo>
                  <a:lnTo>
                    <a:pt x="101765" y="25540"/>
                  </a:lnTo>
                  <a:lnTo>
                    <a:pt x="100313" y="17898"/>
                  </a:lnTo>
                  <a:lnTo>
                    <a:pt x="97006" y="10463"/>
                  </a:lnTo>
                  <a:lnTo>
                    <a:pt x="90122" y="5507"/>
                  </a:lnTo>
                  <a:lnTo>
                    <a:pt x="69995" y="0"/>
                  </a:lnTo>
                  <a:lnTo>
                    <a:pt x="48571" y="3791"/>
                  </a:lnTo>
                  <a:lnTo>
                    <a:pt x="19899" y="19080"/>
                  </a:lnTo>
                  <a:lnTo>
                    <a:pt x="11811" y="25289"/>
                  </a:lnTo>
                  <a:lnTo>
                    <a:pt x="2825" y="47786"/>
                  </a:lnTo>
                  <a:lnTo>
                    <a:pt x="0" y="74942"/>
                  </a:lnTo>
                  <a:lnTo>
                    <a:pt x="10711" y="131822"/>
                  </a:lnTo>
                  <a:lnTo>
                    <a:pt x="16214" y="140225"/>
                  </a:lnTo>
                  <a:lnTo>
                    <a:pt x="31688" y="152681"/>
                  </a:lnTo>
                  <a:lnTo>
                    <a:pt x="65719" y="160681"/>
                  </a:lnTo>
                  <a:lnTo>
                    <a:pt x="121977" y="1535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277423" y="3242777"/>
              <a:ext cx="157107" cy="189514"/>
            </a:xfrm>
            <a:custGeom>
              <a:avLst/>
              <a:gdLst/>
              <a:ahLst/>
              <a:cxnLst/>
              <a:rect l="0" t="0" r="0" b="0"/>
              <a:pathLst>
                <a:path w="157107" h="189514">
                  <a:moveTo>
                    <a:pt x="92318" y="0"/>
                  </a:moveTo>
                  <a:lnTo>
                    <a:pt x="69961" y="0"/>
                  </a:lnTo>
                  <a:lnTo>
                    <a:pt x="52746" y="6239"/>
                  </a:lnTo>
                  <a:lnTo>
                    <a:pt x="1220" y="49498"/>
                  </a:lnTo>
                  <a:lnTo>
                    <a:pt x="0" y="55225"/>
                  </a:lnTo>
                  <a:lnTo>
                    <a:pt x="2697" y="60213"/>
                  </a:lnTo>
                  <a:lnTo>
                    <a:pt x="8004" y="64709"/>
                  </a:lnTo>
                  <a:lnTo>
                    <a:pt x="26379" y="69703"/>
                  </a:lnTo>
                  <a:lnTo>
                    <a:pt x="88660" y="74343"/>
                  </a:lnTo>
                  <a:lnTo>
                    <a:pt x="121650" y="83119"/>
                  </a:lnTo>
                  <a:lnTo>
                    <a:pt x="138889" y="93873"/>
                  </a:lnTo>
                  <a:lnTo>
                    <a:pt x="151231" y="109572"/>
                  </a:lnTo>
                  <a:lnTo>
                    <a:pt x="156159" y="118672"/>
                  </a:lnTo>
                  <a:lnTo>
                    <a:pt x="157106" y="128247"/>
                  </a:lnTo>
                  <a:lnTo>
                    <a:pt x="151918" y="148246"/>
                  </a:lnTo>
                  <a:lnTo>
                    <a:pt x="138693" y="162593"/>
                  </a:lnTo>
                  <a:lnTo>
                    <a:pt x="130254" y="168057"/>
                  </a:lnTo>
                  <a:lnTo>
                    <a:pt x="72906" y="180665"/>
                  </a:lnTo>
                  <a:lnTo>
                    <a:pt x="29147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852808" y="3842901"/>
            <a:ext cx="6449600" cy="579069"/>
            <a:chOff x="852808" y="3842901"/>
            <a:chExt cx="6449600" cy="579069"/>
          </a:xfrm>
        </p:grpSpPr>
        <p:sp>
          <p:nvSpPr>
            <p:cNvPr id="80" name="Freeform 79"/>
            <p:cNvSpPr/>
            <p:nvPr/>
          </p:nvSpPr>
          <p:spPr>
            <a:xfrm>
              <a:off x="852808" y="409558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09839" y="0"/>
                  </a:lnTo>
                  <a:lnTo>
                    <a:pt x="47003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326590" y="392712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8617"/>
                  </a:lnTo>
                  <a:lnTo>
                    <a:pt x="11453" y="121453"/>
                  </a:lnTo>
                  <a:lnTo>
                    <a:pt x="18212" y="170127"/>
                  </a:lnTo>
                  <a:lnTo>
                    <a:pt x="20495" y="233387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47606" y="3937658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299352" y="0"/>
                  </a:lnTo>
                  <a:lnTo>
                    <a:pt x="236772" y="1169"/>
                  </a:lnTo>
                  <a:lnTo>
                    <a:pt x="185448" y="8405"/>
                  </a:lnTo>
                  <a:lnTo>
                    <a:pt x="134366" y="17958"/>
                  </a:lnTo>
                  <a:lnTo>
                    <a:pt x="74591" y="31667"/>
                  </a:lnTo>
                  <a:lnTo>
                    <a:pt x="3496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522260" y="3937658"/>
              <a:ext cx="341285" cy="315856"/>
            </a:xfrm>
            <a:custGeom>
              <a:avLst/>
              <a:gdLst/>
              <a:ahLst/>
              <a:cxnLst/>
              <a:rect l="0" t="0" r="0" b="0"/>
              <a:pathLst>
                <a:path w="341285" h="315856">
                  <a:moveTo>
                    <a:pt x="4372" y="0"/>
                  </a:moveTo>
                  <a:lnTo>
                    <a:pt x="12705" y="52050"/>
                  </a:lnTo>
                  <a:lnTo>
                    <a:pt x="17369" y="101990"/>
                  </a:lnTo>
                  <a:lnTo>
                    <a:pt x="23041" y="149542"/>
                  </a:lnTo>
                  <a:lnTo>
                    <a:pt x="24957" y="212423"/>
                  </a:lnTo>
                  <a:lnTo>
                    <a:pt x="24166" y="269904"/>
                  </a:lnTo>
                  <a:lnTo>
                    <a:pt x="19798" y="298162"/>
                  </a:lnTo>
                  <a:lnTo>
                    <a:pt x="16996" y="304059"/>
                  </a:lnTo>
                  <a:lnTo>
                    <a:pt x="13958" y="304481"/>
                  </a:lnTo>
                  <a:lnTo>
                    <a:pt x="10762" y="301253"/>
                  </a:lnTo>
                  <a:lnTo>
                    <a:pt x="676" y="279943"/>
                  </a:lnTo>
                  <a:lnTo>
                    <a:pt x="0" y="261289"/>
                  </a:lnTo>
                  <a:lnTo>
                    <a:pt x="9097" y="220718"/>
                  </a:lnTo>
                  <a:lnTo>
                    <a:pt x="21680" y="202992"/>
                  </a:lnTo>
                  <a:lnTo>
                    <a:pt x="38971" y="188484"/>
                  </a:lnTo>
                  <a:lnTo>
                    <a:pt x="58353" y="178137"/>
                  </a:lnTo>
                  <a:lnTo>
                    <a:pt x="68436" y="177250"/>
                  </a:lnTo>
                  <a:lnTo>
                    <a:pt x="88997" y="182503"/>
                  </a:lnTo>
                  <a:lnTo>
                    <a:pt x="122387" y="204939"/>
                  </a:lnTo>
                  <a:lnTo>
                    <a:pt x="143194" y="226189"/>
                  </a:lnTo>
                  <a:lnTo>
                    <a:pt x="165142" y="274411"/>
                  </a:lnTo>
                  <a:lnTo>
                    <a:pt x="168873" y="277697"/>
                  </a:lnTo>
                  <a:lnTo>
                    <a:pt x="172531" y="276378"/>
                  </a:lnTo>
                  <a:lnTo>
                    <a:pt x="179715" y="265554"/>
                  </a:lnTo>
                  <a:lnTo>
                    <a:pt x="192676" y="240899"/>
                  </a:lnTo>
                  <a:lnTo>
                    <a:pt x="217703" y="219426"/>
                  </a:lnTo>
                  <a:lnTo>
                    <a:pt x="278355" y="193492"/>
                  </a:lnTo>
                  <a:lnTo>
                    <a:pt x="299278" y="186212"/>
                  </a:lnTo>
                  <a:lnTo>
                    <a:pt x="314036" y="172837"/>
                  </a:lnTo>
                  <a:lnTo>
                    <a:pt x="319609" y="164358"/>
                  </a:lnTo>
                  <a:lnTo>
                    <a:pt x="320984" y="156365"/>
                  </a:lnTo>
                  <a:lnTo>
                    <a:pt x="319562" y="148697"/>
                  </a:lnTo>
                  <a:lnTo>
                    <a:pt x="316274" y="141245"/>
                  </a:lnTo>
                  <a:lnTo>
                    <a:pt x="308233" y="136277"/>
                  </a:lnTo>
                  <a:lnTo>
                    <a:pt x="283701" y="130758"/>
                  </a:lnTo>
                  <a:lnTo>
                    <a:pt x="248183" y="133239"/>
                  </a:lnTo>
                  <a:lnTo>
                    <a:pt x="229326" y="144615"/>
                  </a:lnTo>
                  <a:lnTo>
                    <a:pt x="221021" y="152562"/>
                  </a:lnTo>
                  <a:lnTo>
                    <a:pt x="211795" y="176990"/>
                  </a:lnTo>
                  <a:lnTo>
                    <a:pt x="208864" y="205004"/>
                  </a:lnTo>
                  <a:lnTo>
                    <a:pt x="211460" y="229153"/>
                  </a:lnTo>
                  <a:lnTo>
                    <a:pt x="225089" y="262479"/>
                  </a:lnTo>
                  <a:lnTo>
                    <a:pt x="249534" y="288992"/>
                  </a:lnTo>
                  <a:lnTo>
                    <a:pt x="279004" y="306075"/>
                  </a:lnTo>
                  <a:lnTo>
                    <a:pt x="34128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168870" y="3842901"/>
              <a:ext cx="213615" cy="388056"/>
            </a:xfrm>
            <a:custGeom>
              <a:avLst/>
              <a:gdLst/>
              <a:ahLst/>
              <a:cxnLst/>
              <a:rect l="0" t="0" r="0" b="0"/>
              <a:pathLst>
                <a:path w="213615" h="388056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16789" y="158736"/>
                  </a:lnTo>
                  <a:lnTo>
                    <a:pt x="20962" y="205870"/>
                  </a:lnTo>
                  <a:lnTo>
                    <a:pt x="29088" y="255711"/>
                  </a:lnTo>
                  <a:lnTo>
                    <a:pt x="39194" y="318186"/>
                  </a:lnTo>
                  <a:lnTo>
                    <a:pt x="47127" y="380917"/>
                  </a:lnTo>
                  <a:lnTo>
                    <a:pt x="47795" y="387305"/>
                  </a:lnTo>
                  <a:lnTo>
                    <a:pt x="47071" y="388055"/>
                  </a:lnTo>
                  <a:lnTo>
                    <a:pt x="45419" y="385045"/>
                  </a:lnTo>
                  <a:lnTo>
                    <a:pt x="43093" y="358453"/>
                  </a:lnTo>
                  <a:lnTo>
                    <a:pt x="50713" y="307545"/>
                  </a:lnTo>
                  <a:lnTo>
                    <a:pt x="61300" y="268679"/>
                  </a:lnTo>
                  <a:lnTo>
                    <a:pt x="72478" y="249655"/>
                  </a:lnTo>
                  <a:lnTo>
                    <a:pt x="88364" y="236520"/>
                  </a:lnTo>
                  <a:lnTo>
                    <a:pt x="97514" y="231379"/>
                  </a:lnTo>
                  <a:lnTo>
                    <a:pt x="120159" y="228788"/>
                  </a:lnTo>
                  <a:lnTo>
                    <a:pt x="144651" y="232705"/>
                  </a:lnTo>
                  <a:lnTo>
                    <a:pt x="167235" y="242245"/>
                  </a:lnTo>
                  <a:lnTo>
                    <a:pt x="194090" y="266359"/>
                  </a:lnTo>
                  <a:lnTo>
                    <a:pt x="211276" y="295730"/>
                  </a:lnTo>
                  <a:lnTo>
                    <a:pt x="213614" y="319389"/>
                  </a:lnTo>
                  <a:lnTo>
                    <a:pt x="209583" y="343162"/>
                  </a:lnTo>
                  <a:lnTo>
                    <a:pt x="199993" y="361527"/>
                  </a:lnTo>
                  <a:lnTo>
                    <a:pt x="184812" y="374368"/>
                  </a:lnTo>
                  <a:lnTo>
                    <a:pt x="175851" y="379430"/>
                  </a:lnTo>
                  <a:lnTo>
                    <a:pt x="153415" y="381935"/>
                  </a:lnTo>
                  <a:lnTo>
                    <a:pt x="100884" y="379601"/>
                  </a:lnTo>
                  <a:lnTo>
                    <a:pt x="79542" y="373042"/>
                  </a:lnTo>
                  <a:lnTo>
                    <a:pt x="5264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445019" y="4063006"/>
              <a:ext cx="218691" cy="180542"/>
            </a:xfrm>
            <a:custGeom>
              <a:avLst/>
              <a:gdLst/>
              <a:ahLst/>
              <a:cxnLst/>
              <a:rect l="0" t="0" r="0" b="0"/>
              <a:pathLst>
                <a:path w="218691" h="180542">
                  <a:moveTo>
                    <a:pt x="92348" y="43108"/>
                  </a:moveTo>
                  <a:lnTo>
                    <a:pt x="86759" y="20751"/>
                  </a:lnTo>
                  <a:lnTo>
                    <a:pt x="81603" y="12995"/>
                  </a:lnTo>
                  <a:lnTo>
                    <a:pt x="66516" y="1258"/>
                  </a:lnTo>
                  <a:lnTo>
                    <a:pt x="57579" y="0"/>
                  </a:lnTo>
                  <a:lnTo>
                    <a:pt x="38291" y="4842"/>
                  </a:lnTo>
                  <a:lnTo>
                    <a:pt x="24259" y="17912"/>
                  </a:lnTo>
                  <a:lnTo>
                    <a:pt x="5719" y="54898"/>
                  </a:lnTo>
                  <a:lnTo>
                    <a:pt x="0" y="91185"/>
                  </a:lnTo>
                  <a:lnTo>
                    <a:pt x="3895" y="125983"/>
                  </a:lnTo>
                  <a:lnTo>
                    <a:pt x="12481" y="144672"/>
                  </a:lnTo>
                  <a:lnTo>
                    <a:pt x="37058" y="175734"/>
                  </a:lnTo>
                  <a:lnTo>
                    <a:pt x="44959" y="179488"/>
                  </a:lnTo>
                  <a:lnTo>
                    <a:pt x="63098" y="180541"/>
                  </a:lnTo>
                  <a:lnTo>
                    <a:pt x="71678" y="175674"/>
                  </a:lnTo>
                  <a:lnTo>
                    <a:pt x="87451" y="157788"/>
                  </a:lnTo>
                  <a:lnTo>
                    <a:pt x="103895" y="127000"/>
                  </a:lnTo>
                  <a:lnTo>
                    <a:pt x="112697" y="86108"/>
                  </a:lnTo>
                  <a:lnTo>
                    <a:pt x="115273" y="88153"/>
                  </a:lnTo>
                  <a:lnTo>
                    <a:pt x="127607" y="107147"/>
                  </a:lnTo>
                  <a:lnTo>
                    <a:pt x="152735" y="134526"/>
                  </a:lnTo>
                  <a:lnTo>
                    <a:pt x="178871" y="149873"/>
                  </a:lnTo>
                  <a:lnTo>
                    <a:pt x="218690" y="158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715706" y="4047882"/>
              <a:ext cx="134728" cy="178090"/>
            </a:xfrm>
            <a:custGeom>
              <a:avLst/>
              <a:gdLst/>
              <a:ahLst/>
              <a:cxnLst/>
              <a:rect l="0" t="0" r="0" b="0"/>
              <a:pathLst>
                <a:path w="134728" h="178090">
                  <a:moveTo>
                    <a:pt x="95402" y="5589"/>
                  </a:moveTo>
                  <a:lnTo>
                    <a:pt x="78635" y="0"/>
                  </a:lnTo>
                  <a:lnTo>
                    <a:pt x="61044" y="375"/>
                  </a:lnTo>
                  <a:lnTo>
                    <a:pt x="42697" y="5612"/>
                  </a:lnTo>
                  <a:lnTo>
                    <a:pt x="4609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6598" y="77216"/>
                  </a:lnTo>
                  <a:lnTo>
                    <a:pt x="11633" y="84926"/>
                  </a:lnTo>
                  <a:lnTo>
                    <a:pt x="26586" y="96612"/>
                  </a:lnTo>
                  <a:lnTo>
                    <a:pt x="46100" y="104535"/>
                  </a:lnTo>
                  <a:lnTo>
                    <a:pt x="104753" y="115628"/>
                  </a:lnTo>
                  <a:lnTo>
                    <a:pt x="131578" y="130870"/>
                  </a:lnTo>
                  <a:lnTo>
                    <a:pt x="134727" y="137073"/>
                  </a:lnTo>
                  <a:lnTo>
                    <a:pt x="134487" y="143548"/>
                  </a:lnTo>
                  <a:lnTo>
                    <a:pt x="131987" y="150204"/>
                  </a:lnTo>
                  <a:lnTo>
                    <a:pt x="119851" y="160720"/>
                  </a:lnTo>
                  <a:lnTo>
                    <a:pt x="77875" y="177002"/>
                  </a:lnTo>
                  <a:lnTo>
                    <a:pt x="54857" y="178089"/>
                  </a:lnTo>
                  <a:lnTo>
                    <a:pt x="21703" y="1740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26922" y="4083497"/>
              <a:ext cx="126343" cy="162516"/>
            </a:xfrm>
            <a:custGeom>
              <a:avLst/>
              <a:gdLst/>
              <a:ahLst/>
              <a:cxnLst/>
              <a:rect l="0" t="0" r="0" b="0"/>
              <a:pathLst>
                <a:path w="126343" h="162516">
                  <a:moveTo>
                    <a:pt x="0" y="75259"/>
                  </a:moveTo>
                  <a:lnTo>
                    <a:pt x="37478" y="66926"/>
                  </a:lnTo>
                  <a:lnTo>
                    <a:pt x="61110" y="63366"/>
                  </a:lnTo>
                  <a:lnTo>
                    <a:pt x="83312" y="53986"/>
                  </a:lnTo>
                  <a:lnTo>
                    <a:pt x="90636" y="45869"/>
                  </a:lnTo>
                  <a:lnTo>
                    <a:pt x="98774" y="24372"/>
                  </a:lnTo>
                  <a:lnTo>
                    <a:pt x="97435" y="15598"/>
                  </a:lnTo>
                  <a:lnTo>
                    <a:pt x="93033" y="8579"/>
                  </a:lnTo>
                  <a:lnTo>
                    <a:pt x="86588" y="2730"/>
                  </a:lnTo>
                  <a:lnTo>
                    <a:pt x="77613" y="0"/>
                  </a:lnTo>
                  <a:lnTo>
                    <a:pt x="55161" y="87"/>
                  </a:lnTo>
                  <a:lnTo>
                    <a:pt x="35825" y="7144"/>
                  </a:lnTo>
                  <a:lnTo>
                    <a:pt x="27393" y="12302"/>
                  </a:lnTo>
                  <a:lnTo>
                    <a:pt x="14904" y="30510"/>
                  </a:lnTo>
                  <a:lnTo>
                    <a:pt x="6624" y="54201"/>
                  </a:lnTo>
                  <a:lnTo>
                    <a:pt x="3132" y="92676"/>
                  </a:lnTo>
                  <a:lnTo>
                    <a:pt x="6461" y="115755"/>
                  </a:lnTo>
                  <a:lnTo>
                    <a:pt x="18079" y="134592"/>
                  </a:lnTo>
                  <a:lnTo>
                    <a:pt x="34941" y="149593"/>
                  </a:lnTo>
                  <a:lnTo>
                    <a:pt x="54134" y="160159"/>
                  </a:lnTo>
                  <a:lnTo>
                    <a:pt x="74362" y="162515"/>
                  </a:lnTo>
                  <a:lnTo>
                    <a:pt x="126342" y="1594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38675" y="4074528"/>
              <a:ext cx="153923" cy="189514"/>
            </a:xfrm>
            <a:custGeom>
              <a:avLst/>
              <a:gdLst/>
              <a:ahLst/>
              <a:cxnLst/>
              <a:rect l="0" t="0" r="0" b="0"/>
              <a:pathLst>
                <a:path w="153923" h="189514">
                  <a:moveTo>
                    <a:pt x="83045" y="0"/>
                  </a:moveTo>
                  <a:lnTo>
                    <a:pt x="58998" y="9576"/>
                  </a:lnTo>
                  <a:lnTo>
                    <a:pt x="2347" y="59898"/>
                  </a:lnTo>
                  <a:lnTo>
                    <a:pt x="0" y="66838"/>
                  </a:lnTo>
                  <a:lnTo>
                    <a:pt x="776" y="73805"/>
                  </a:lnTo>
                  <a:lnTo>
                    <a:pt x="3632" y="80788"/>
                  </a:lnTo>
                  <a:lnTo>
                    <a:pt x="16165" y="91668"/>
                  </a:lnTo>
                  <a:lnTo>
                    <a:pt x="76234" y="115543"/>
                  </a:lnTo>
                  <a:lnTo>
                    <a:pt x="133620" y="134495"/>
                  </a:lnTo>
                  <a:lnTo>
                    <a:pt x="150756" y="145953"/>
                  </a:lnTo>
                  <a:lnTo>
                    <a:pt x="153922" y="152284"/>
                  </a:lnTo>
                  <a:lnTo>
                    <a:pt x="153693" y="158845"/>
                  </a:lnTo>
                  <a:lnTo>
                    <a:pt x="151201" y="165558"/>
                  </a:lnTo>
                  <a:lnTo>
                    <a:pt x="139072" y="176137"/>
                  </a:lnTo>
                  <a:lnTo>
                    <a:pt x="120814" y="183568"/>
                  </a:lnTo>
                  <a:lnTo>
                    <a:pt x="57444" y="188730"/>
                  </a:lnTo>
                  <a:lnTo>
                    <a:pt x="30402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69077" y="4264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608155" y="4050594"/>
              <a:ext cx="182105" cy="148990"/>
            </a:xfrm>
            <a:custGeom>
              <a:avLst/>
              <a:gdLst/>
              <a:ahLst/>
              <a:cxnLst/>
              <a:rect l="0" t="0" r="0" b="0"/>
              <a:pathLst>
                <a:path w="182105" h="148990">
                  <a:moveTo>
                    <a:pt x="129461" y="55520"/>
                  </a:moveTo>
                  <a:lnTo>
                    <a:pt x="83680" y="7644"/>
                  </a:lnTo>
                  <a:lnTo>
                    <a:pt x="74374" y="2546"/>
                  </a:lnTo>
                  <a:lnTo>
                    <a:pt x="54675" y="0"/>
                  </a:lnTo>
                  <a:lnTo>
                    <a:pt x="44509" y="959"/>
                  </a:lnTo>
                  <a:lnTo>
                    <a:pt x="26974" y="11383"/>
                  </a:lnTo>
                  <a:lnTo>
                    <a:pt x="12551" y="27715"/>
                  </a:lnTo>
                  <a:lnTo>
                    <a:pt x="2242" y="46671"/>
                  </a:lnTo>
                  <a:lnTo>
                    <a:pt x="0" y="66795"/>
                  </a:lnTo>
                  <a:lnTo>
                    <a:pt x="8092" y="108309"/>
                  </a:lnTo>
                  <a:lnTo>
                    <a:pt x="23180" y="139791"/>
                  </a:lnTo>
                  <a:lnTo>
                    <a:pt x="31701" y="145626"/>
                  </a:lnTo>
                  <a:lnTo>
                    <a:pt x="53647" y="148989"/>
                  </a:lnTo>
                  <a:lnTo>
                    <a:pt x="63711" y="145909"/>
                  </a:lnTo>
                  <a:lnTo>
                    <a:pt x="81131" y="133127"/>
                  </a:lnTo>
                  <a:lnTo>
                    <a:pt x="98504" y="106201"/>
                  </a:lnTo>
                  <a:lnTo>
                    <a:pt x="104143" y="102175"/>
                  </a:lnTo>
                  <a:lnTo>
                    <a:pt x="110243" y="101831"/>
                  </a:lnTo>
                  <a:lnTo>
                    <a:pt x="116649" y="103941"/>
                  </a:lnTo>
                  <a:lnTo>
                    <a:pt x="130006" y="115645"/>
                  </a:lnTo>
                  <a:lnTo>
                    <a:pt x="136843" y="123679"/>
                  </a:lnTo>
                  <a:lnTo>
                    <a:pt x="144911" y="127866"/>
                  </a:lnTo>
                  <a:lnTo>
                    <a:pt x="182104" y="1292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811316" y="4053471"/>
              <a:ext cx="105286" cy="134315"/>
            </a:xfrm>
            <a:custGeom>
              <a:avLst/>
              <a:gdLst/>
              <a:ahLst/>
              <a:cxnLst/>
              <a:rect l="0" t="0" r="0" b="0"/>
              <a:pathLst>
                <a:path w="105286" h="134315">
                  <a:moveTo>
                    <a:pt x="0" y="52643"/>
                  </a:moveTo>
                  <a:lnTo>
                    <a:pt x="15641" y="70624"/>
                  </a:lnTo>
                  <a:lnTo>
                    <a:pt x="40433" y="111206"/>
                  </a:lnTo>
                  <a:lnTo>
                    <a:pt x="60203" y="133036"/>
                  </a:lnTo>
                  <a:lnTo>
                    <a:pt x="63532" y="134314"/>
                  </a:lnTo>
                  <a:lnTo>
                    <a:pt x="64581" y="131657"/>
                  </a:lnTo>
                  <a:lnTo>
                    <a:pt x="57860" y="96586"/>
                  </a:lnTo>
                  <a:lnTo>
                    <a:pt x="40372" y="53004"/>
                  </a:lnTo>
                  <a:lnTo>
                    <a:pt x="40560" y="31746"/>
                  </a:lnTo>
                  <a:lnTo>
                    <a:pt x="45757" y="23504"/>
                  </a:lnTo>
                  <a:lnTo>
                    <a:pt x="64010" y="1122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990300" y="4068516"/>
              <a:ext cx="136872" cy="153412"/>
            </a:xfrm>
            <a:custGeom>
              <a:avLst/>
              <a:gdLst/>
              <a:ahLst/>
              <a:cxnLst/>
              <a:rect l="0" t="0" r="0" b="0"/>
              <a:pathLst>
                <a:path w="136872" h="153412">
                  <a:moveTo>
                    <a:pt x="0" y="58655"/>
                  </a:moveTo>
                  <a:lnTo>
                    <a:pt x="11179" y="69833"/>
                  </a:lnTo>
                  <a:lnTo>
                    <a:pt x="29145" y="75321"/>
                  </a:lnTo>
                  <a:lnTo>
                    <a:pt x="51558" y="76591"/>
                  </a:lnTo>
                  <a:lnTo>
                    <a:pt x="73217" y="73255"/>
                  </a:lnTo>
                  <a:lnTo>
                    <a:pt x="91423" y="64754"/>
                  </a:lnTo>
                  <a:lnTo>
                    <a:pt x="99553" y="59211"/>
                  </a:lnTo>
                  <a:lnTo>
                    <a:pt x="111706" y="43694"/>
                  </a:lnTo>
                  <a:lnTo>
                    <a:pt x="116585" y="34643"/>
                  </a:lnTo>
                  <a:lnTo>
                    <a:pt x="117498" y="26269"/>
                  </a:lnTo>
                  <a:lnTo>
                    <a:pt x="112273" y="10726"/>
                  </a:lnTo>
                  <a:lnTo>
                    <a:pt x="105264" y="5645"/>
                  </a:lnTo>
                  <a:lnTo>
                    <a:pt x="84998" y="0"/>
                  </a:lnTo>
                  <a:lnTo>
                    <a:pt x="75383" y="834"/>
                  </a:lnTo>
                  <a:lnTo>
                    <a:pt x="58460" y="8000"/>
                  </a:lnTo>
                  <a:lnTo>
                    <a:pt x="35779" y="30777"/>
                  </a:lnTo>
                  <a:lnTo>
                    <a:pt x="27600" y="52894"/>
                  </a:lnTo>
                  <a:lnTo>
                    <a:pt x="25135" y="77151"/>
                  </a:lnTo>
                  <a:lnTo>
                    <a:pt x="27939" y="99631"/>
                  </a:lnTo>
                  <a:lnTo>
                    <a:pt x="36204" y="118200"/>
                  </a:lnTo>
                  <a:lnTo>
                    <a:pt x="41684" y="126428"/>
                  </a:lnTo>
                  <a:lnTo>
                    <a:pt x="57131" y="138689"/>
                  </a:lnTo>
                  <a:lnTo>
                    <a:pt x="76864" y="146868"/>
                  </a:lnTo>
                  <a:lnTo>
                    <a:pt x="136871" y="15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411440" y="3885015"/>
              <a:ext cx="63172" cy="315856"/>
            </a:xfrm>
            <a:custGeom>
              <a:avLst/>
              <a:gdLst/>
              <a:ahLst/>
              <a:cxnLst/>
              <a:rect l="0" t="0" r="0" b="0"/>
              <a:pathLst>
                <a:path w="63172" h="315856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21331" y="158333"/>
                  </a:lnTo>
                  <a:lnTo>
                    <a:pt x="31666" y="207571"/>
                  </a:lnTo>
                  <a:lnTo>
                    <a:pt x="45639" y="260540"/>
                  </a:lnTo>
                  <a:lnTo>
                    <a:pt x="6317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358798" y="4011357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8402" y="17959"/>
                  </a:lnTo>
                  <a:lnTo>
                    <a:pt x="73970" y="35149"/>
                  </a:lnTo>
                  <a:lnTo>
                    <a:pt x="2421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558839" y="4064000"/>
              <a:ext cx="105286" cy="102923"/>
            </a:xfrm>
            <a:custGeom>
              <a:avLst/>
              <a:gdLst/>
              <a:ahLst/>
              <a:cxnLst/>
              <a:rect l="0" t="0" r="0" b="0"/>
              <a:pathLst>
                <a:path w="105286" h="102923">
                  <a:moveTo>
                    <a:pt x="0" y="10528"/>
                  </a:moveTo>
                  <a:lnTo>
                    <a:pt x="42662" y="64643"/>
                  </a:lnTo>
                  <a:lnTo>
                    <a:pt x="72602" y="102922"/>
                  </a:lnTo>
                  <a:lnTo>
                    <a:pt x="71798" y="102540"/>
                  </a:lnTo>
                  <a:lnTo>
                    <a:pt x="53697" y="85115"/>
                  </a:lnTo>
                  <a:lnTo>
                    <a:pt x="39957" y="60314"/>
                  </a:lnTo>
                  <a:lnTo>
                    <a:pt x="39506" y="51908"/>
                  </a:lnTo>
                  <a:lnTo>
                    <a:pt x="45245" y="36328"/>
                  </a:lnTo>
                  <a:lnTo>
                    <a:pt x="58713" y="2472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48352" y="4106114"/>
              <a:ext cx="31586" cy="94757"/>
            </a:xfrm>
            <a:custGeom>
              <a:avLst/>
              <a:gdLst/>
              <a:ahLst/>
              <a:cxnLst/>
              <a:rect l="0" t="0" r="0" b="0"/>
              <a:pathLst>
                <a:path w="31586" h="94757">
                  <a:moveTo>
                    <a:pt x="0" y="0"/>
                  </a:moveTo>
                  <a:lnTo>
                    <a:pt x="17958" y="53875"/>
                  </a:lnTo>
                  <a:lnTo>
                    <a:pt x="31585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737823" y="400082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837103" y="4096801"/>
              <a:ext cx="121820" cy="117035"/>
            </a:xfrm>
            <a:custGeom>
              <a:avLst/>
              <a:gdLst/>
              <a:ahLst/>
              <a:cxnLst/>
              <a:rect l="0" t="0" r="0" b="0"/>
              <a:pathLst>
                <a:path w="121820" h="117035">
                  <a:moveTo>
                    <a:pt x="79705" y="61955"/>
                  </a:moveTo>
                  <a:lnTo>
                    <a:pt x="70130" y="37909"/>
                  </a:lnTo>
                  <a:lnTo>
                    <a:pt x="52171" y="16486"/>
                  </a:lnTo>
                  <a:lnTo>
                    <a:pt x="34712" y="2362"/>
                  </a:lnTo>
                  <a:lnTo>
                    <a:pt x="26313" y="0"/>
                  </a:lnTo>
                  <a:lnTo>
                    <a:pt x="18374" y="764"/>
                  </a:lnTo>
                  <a:lnTo>
                    <a:pt x="10742" y="3614"/>
                  </a:lnTo>
                  <a:lnTo>
                    <a:pt x="5653" y="10193"/>
                  </a:lnTo>
                  <a:lnTo>
                    <a:pt x="0" y="29981"/>
                  </a:lnTo>
                  <a:lnTo>
                    <a:pt x="2406" y="61840"/>
                  </a:lnTo>
                  <a:lnTo>
                    <a:pt x="10528" y="93507"/>
                  </a:lnTo>
                  <a:lnTo>
                    <a:pt x="16039" y="101707"/>
                  </a:lnTo>
                  <a:lnTo>
                    <a:pt x="31522" y="113938"/>
                  </a:lnTo>
                  <a:lnTo>
                    <a:pt x="53221" y="117034"/>
                  </a:lnTo>
                  <a:lnTo>
                    <a:pt x="65558" y="116222"/>
                  </a:lnTo>
                  <a:lnTo>
                    <a:pt x="73783" y="111001"/>
                  </a:lnTo>
                  <a:lnTo>
                    <a:pt x="79267" y="102841"/>
                  </a:lnTo>
                  <a:lnTo>
                    <a:pt x="82922" y="92722"/>
                  </a:lnTo>
                  <a:lnTo>
                    <a:pt x="85359" y="90655"/>
                  </a:lnTo>
                  <a:lnTo>
                    <a:pt x="86984" y="93957"/>
                  </a:lnTo>
                  <a:lnTo>
                    <a:pt x="88067" y="100837"/>
                  </a:lnTo>
                  <a:lnTo>
                    <a:pt x="92298" y="106594"/>
                  </a:lnTo>
                  <a:lnTo>
                    <a:pt x="106359" y="116110"/>
                  </a:lnTo>
                  <a:lnTo>
                    <a:pt x="111512" y="115606"/>
                  </a:lnTo>
                  <a:lnTo>
                    <a:pt x="114948" y="111760"/>
                  </a:lnTo>
                  <a:lnTo>
                    <a:pt x="121819" y="93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958922" y="4138849"/>
              <a:ext cx="126343" cy="78837"/>
            </a:xfrm>
            <a:custGeom>
              <a:avLst/>
              <a:gdLst/>
              <a:ahLst/>
              <a:cxnLst/>
              <a:rect l="0" t="0" r="0" b="0"/>
              <a:pathLst>
                <a:path w="126343" h="78837">
                  <a:moveTo>
                    <a:pt x="0" y="19907"/>
                  </a:moveTo>
                  <a:lnTo>
                    <a:pt x="15641" y="37888"/>
                  </a:lnTo>
                  <a:lnTo>
                    <a:pt x="40432" y="78470"/>
                  </a:lnTo>
                  <a:lnTo>
                    <a:pt x="43333" y="78836"/>
                  </a:lnTo>
                  <a:lnTo>
                    <a:pt x="44096" y="74401"/>
                  </a:lnTo>
                  <a:lnTo>
                    <a:pt x="37074" y="19146"/>
                  </a:lnTo>
                  <a:lnTo>
                    <a:pt x="38754" y="8871"/>
                  </a:lnTo>
                  <a:lnTo>
                    <a:pt x="44553" y="3191"/>
                  </a:lnTo>
                  <a:lnTo>
                    <a:pt x="53098" y="574"/>
                  </a:lnTo>
                  <a:lnTo>
                    <a:pt x="63475" y="0"/>
                  </a:lnTo>
                  <a:lnTo>
                    <a:pt x="81243" y="5600"/>
                  </a:lnTo>
                  <a:lnTo>
                    <a:pt x="111714" y="28259"/>
                  </a:lnTo>
                  <a:lnTo>
                    <a:pt x="119840" y="44676"/>
                  </a:lnTo>
                  <a:lnTo>
                    <a:pt x="126342" y="725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116849" y="4121127"/>
              <a:ext cx="141536" cy="300843"/>
            </a:xfrm>
            <a:custGeom>
              <a:avLst/>
              <a:gdLst/>
              <a:ahLst/>
              <a:cxnLst/>
              <a:rect l="0" t="0" r="0" b="0"/>
              <a:pathLst>
                <a:path w="141536" h="300843">
                  <a:moveTo>
                    <a:pt x="73700" y="69215"/>
                  </a:moveTo>
                  <a:lnTo>
                    <a:pt x="90467" y="58036"/>
                  </a:lnTo>
                  <a:lnTo>
                    <a:pt x="94236" y="51234"/>
                  </a:lnTo>
                  <a:lnTo>
                    <a:pt x="95305" y="34317"/>
                  </a:lnTo>
                  <a:lnTo>
                    <a:pt x="91613" y="26062"/>
                  </a:lnTo>
                  <a:lnTo>
                    <a:pt x="78152" y="10652"/>
                  </a:lnTo>
                  <a:lnTo>
                    <a:pt x="57351" y="2242"/>
                  </a:lnTo>
                  <a:lnTo>
                    <a:pt x="45253" y="0"/>
                  </a:lnTo>
                  <a:lnTo>
                    <a:pt x="36018" y="2014"/>
                  </a:lnTo>
                  <a:lnTo>
                    <a:pt x="28691" y="6867"/>
                  </a:lnTo>
                  <a:lnTo>
                    <a:pt x="22637" y="13612"/>
                  </a:lnTo>
                  <a:lnTo>
                    <a:pt x="15910" y="33584"/>
                  </a:lnTo>
                  <a:lnTo>
                    <a:pt x="14116" y="45461"/>
                  </a:lnTo>
                  <a:lnTo>
                    <a:pt x="18362" y="64896"/>
                  </a:lnTo>
                  <a:lnTo>
                    <a:pt x="22770" y="73355"/>
                  </a:lnTo>
                  <a:lnTo>
                    <a:pt x="30388" y="77824"/>
                  </a:lnTo>
                  <a:lnTo>
                    <a:pt x="51330" y="79670"/>
                  </a:lnTo>
                  <a:lnTo>
                    <a:pt x="69997" y="73472"/>
                  </a:lnTo>
                  <a:lnTo>
                    <a:pt x="78250" y="68543"/>
                  </a:lnTo>
                  <a:lnTo>
                    <a:pt x="90540" y="53708"/>
                  </a:lnTo>
                  <a:lnTo>
                    <a:pt x="95455" y="44839"/>
                  </a:lnTo>
                  <a:lnTo>
                    <a:pt x="99901" y="42436"/>
                  </a:lnTo>
                  <a:lnTo>
                    <a:pt x="104036" y="44343"/>
                  </a:lnTo>
                  <a:lnTo>
                    <a:pt x="107961" y="49124"/>
                  </a:lnTo>
                  <a:lnTo>
                    <a:pt x="122668" y="98825"/>
                  </a:lnTo>
                  <a:lnTo>
                    <a:pt x="136838" y="161848"/>
                  </a:lnTo>
                  <a:lnTo>
                    <a:pt x="141535" y="191103"/>
                  </a:lnTo>
                  <a:lnTo>
                    <a:pt x="139724" y="219704"/>
                  </a:lnTo>
                  <a:lnTo>
                    <a:pt x="131900" y="241774"/>
                  </a:lnTo>
                  <a:lnTo>
                    <a:pt x="126537" y="250934"/>
                  </a:lnTo>
                  <a:lnTo>
                    <a:pt x="111221" y="264233"/>
                  </a:lnTo>
                  <a:lnTo>
                    <a:pt x="55331" y="286142"/>
                  </a:lnTo>
                  <a:lnTo>
                    <a:pt x="0" y="300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253720" y="3916601"/>
              <a:ext cx="210571" cy="305384"/>
            </a:xfrm>
            <a:custGeom>
              <a:avLst/>
              <a:gdLst/>
              <a:ahLst/>
              <a:cxnLst/>
              <a:rect l="0" t="0" r="0" b="0"/>
              <a:pathLst>
                <a:path w="210571" h="305384">
                  <a:moveTo>
                    <a:pt x="0" y="0"/>
                  </a:moveTo>
                  <a:lnTo>
                    <a:pt x="14654" y="58616"/>
                  </a:lnTo>
                  <a:lnTo>
                    <a:pt x="28198" y="121196"/>
                  </a:lnTo>
                  <a:lnTo>
                    <a:pt x="37471" y="172520"/>
                  </a:lnTo>
                  <a:lnTo>
                    <a:pt x="41908" y="223602"/>
                  </a:lnTo>
                  <a:lnTo>
                    <a:pt x="53295" y="280258"/>
                  </a:lnTo>
                  <a:lnTo>
                    <a:pt x="56587" y="292123"/>
                  </a:lnTo>
                  <a:lnTo>
                    <a:pt x="59951" y="296524"/>
                  </a:lnTo>
                  <a:lnTo>
                    <a:pt x="63364" y="295949"/>
                  </a:lnTo>
                  <a:lnTo>
                    <a:pt x="90319" y="262930"/>
                  </a:lnTo>
                  <a:lnTo>
                    <a:pt x="146764" y="234558"/>
                  </a:lnTo>
                  <a:lnTo>
                    <a:pt x="163104" y="222791"/>
                  </a:lnTo>
                  <a:lnTo>
                    <a:pt x="167228" y="214038"/>
                  </a:lnTo>
                  <a:lnTo>
                    <a:pt x="168690" y="191834"/>
                  </a:lnTo>
                  <a:lnTo>
                    <a:pt x="165103" y="181701"/>
                  </a:lnTo>
                  <a:lnTo>
                    <a:pt x="151758" y="164204"/>
                  </a:lnTo>
                  <a:lnTo>
                    <a:pt x="143286" y="160942"/>
                  </a:lnTo>
                  <a:lnTo>
                    <a:pt x="134129" y="161107"/>
                  </a:lnTo>
                  <a:lnTo>
                    <a:pt x="115765" y="167529"/>
                  </a:lnTo>
                  <a:lnTo>
                    <a:pt x="92272" y="185469"/>
                  </a:lnTo>
                  <a:lnTo>
                    <a:pt x="77665" y="202923"/>
                  </a:lnTo>
                  <a:lnTo>
                    <a:pt x="72732" y="225498"/>
                  </a:lnTo>
                  <a:lnTo>
                    <a:pt x="75609" y="249960"/>
                  </a:lnTo>
                  <a:lnTo>
                    <a:pt x="84687" y="272530"/>
                  </a:lnTo>
                  <a:lnTo>
                    <a:pt x="108540" y="299378"/>
                  </a:lnTo>
                  <a:lnTo>
                    <a:pt x="119153" y="303700"/>
                  </a:lnTo>
                  <a:lnTo>
                    <a:pt x="143424" y="305383"/>
                  </a:lnTo>
                  <a:lnTo>
                    <a:pt x="193279" y="297000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454172" y="4042943"/>
              <a:ext cx="150867" cy="221099"/>
            </a:xfrm>
            <a:custGeom>
              <a:avLst/>
              <a:gdLst/>
              <a:ahLst/>
              <a:cxnLst/>
              <a:rect l="0" t="0" r="0" b="0"/>
              <a:pathLst>
                <a:path w="150867" h="221099">
                  <a:moveTo>
                    <a:pt x="104874" y="0"/>
                  </a:moveTo>
                  <a:lnTo>
                    <a:pt x="41446" y="19128"/>
                  </a:lnTo>
                  <a:lnTo>
                    <a:pt x="20532" y="30338"/>
                  </a:lnTo>
                  <a:lnTo>
                    <a:pt x="5778" y="46238"/>
                  </a:lnTo>
                  <a:lnTo>
                    <a:pt x="205" y="55392"/>
                  </a:lnTo>
                  <a:lnTo>
                    <a:pt x="0" y="62664"/>
                  </a:lnTo>
                  <a:lnTo>
                    <a:pt x="3373" y="68682"/>
                  </a:lnTo>
                  <a:lnTo>
                    <a:pt x="16479" y="78489"/>
                  </a:lnTo>
                  <a:lnTo>
                    <a:pt x="75017" y="101579"/>
                  </a:lnTo>
                  <a:lnTo>
                    <a:pt x="135070" y="124886"/>
                  </a:lnTo>
                  <a:lnTo>
                    <a:pt x="142552" y="133560"/>
                  </a:lnTo>
                  <a:lnTo>
                    <a:pt x="150866" y="155676"/>
                  </a:lnTo>
                  <a:lnTo>
                    <a:pt x="149573" y="164615"/>
                  </a:lnTo>
                  <a:lnTo>
                    <a:pt x="145202" y="171744"/>
                  </a:lnTo>
                  <a:lnTo>
                    <a:pt x="103253" y="202814"/>
                  </a:lnTo>
                  <a:lnTo>
                    <a:pt x="52232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685389" y="4232455"/>
              <a:ext cx="66584" cy="157929"/>
            </a:xfrm>
            <a:custGeom>
              <a:avLst/>
              <a:gdLst/>
              <a:ahLst/>
              <a:cxnLst/>
              <a:rect l="0" t="0" r="0" b="0"/>
              <a:pathLst>
                <a:path w="66584" h="157929">
                  <a:moveTo>
                    <a:pt x="0" y="0"/>
                  </a:moveTo>
                  <a:lnTo>
                    <a:pt x="49498" y="58564"/>
                  </a:lnTo>
                  <a:lnTo>
                    <a:pt x="64708" y="85983"/>
                  </a:lnTo>
                  <a:lnTo>
                    <a:pt x="66583" y="106065"/>
                  </a:lnTo>
                  <a:lnTo>
                    <a:pt x="62348" y="125519"/>
                  </a:lnTo>
                  <a:lnTo>
                    <a:pt x="4211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064130" y="4011357"/>
              <a:ext cx="147684" cy="242157"/>
            </a:xfrm>
            <a:custGeom>
              <a:avLst/>
              <a:gdLst/>
              <a:ahLst/>
              <a:cxnLst/>
              <a:rect l="0" t="0" r="0" b="0"/>
              <a:pathLst>
                <a:path w="147684" h="242157">
                  <a:moveTo>
                    <a:pt x="147683" y="0"/>
                  </a:moveTo>
                  <a:lnTo>
                    <a:pt x="85591" y="5590"/>
                  </a:lnTo>
                  <a:lnTo>
                    <a:pt x="30501" y="39403"/>
                  </a:lnTo>
                  <a:lnTo>
                    <a:pt x="5468" y="59898"/>
                  </a:lnTo>
                  <a:lnTo>
                    <a:pt x="1400" y="68008"/>
                  </a:lnTo>
                  <a:lnTo>
                    <a:pt x="0" y="86378"/>
                  </a:lnTo>
                  <a:lnTo>
                    <a:pt x="3605" y="93850"/>
                  </a:lnTo>
                  <a:lnTo>
                    <a:pt x="16968" y="105272"/>
                  </a:lnTo>
                  <a:lnTo>
                    <a:pt x="74524" y="129542"/>
                  </a:lnTo>
                  <a:lnTo>
                    <a:pt x="128137" y="165536"/>
                  </a:lnTo>
                  <a:lnTo>
                    <a:pt x="133483" y="174698"/>
                  </a:lnTo>
                  <a:lnTo>
                    <a:pt x="136302" y="197357"/>
                  </a:lnTo>
                  <a:lnTo>
                    <a:pt x="133077" y="206440"/>
                  </a:lnTo>
                  <a:lnTo>
                    <a:pt x="120134" y="219653"/>
                  </a:lnTo>
                  <a:lnTo>
                    <a:pt x="93117" y="233669"/>
                  </a:lnTo>
                  <a:lnTo>
                    <a:pt x="33812" y="241038"/>
                  </a:lnTo>
                  <a:lnTo>
                    <a:pt x="284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239403" y="4106114"/>
              <a:ext cx="185425" cy="171555"/>
            </a:xfrm>
            <a:custGeom>
              <a:avLst/>
              <a:gdLst/>
              <a:ahLst/>
              <a:cxnLst/>
              <a:rect l="0" t="0" r="0" b="0"/>
              <a:pathLst>
                <a:path w="185425" h="171555">
                  <a:moveTo>
                    <a:pt x="98752" y="0"/>
                  </a:moveTo>
                  <a:lnTo>
                    <a:pt x="76395" y="0"/>
                  </a:lnTo>
                  <a:lnTo>
                    <a:pt x="67470" y="3509"/>
                  </a:lnTo>
                  <a:lnTo>
                    <a:pt x="29064" y="38373"/>
                  </a:lnTo>
                  <a:lnTo>
                    <a:pt x="8991" y="75040"/>
                  </a:lnTo>
                  <a:lnTo>
                    <a:pt x="1147" y="95352"/>
                  </a:lnTo>
                  <a:lnTo>
                    <a:pt x="0" y="116078"/>
                  </a:lnTo>
                  <a:lnTo>
                    <a:pt x="4560" y="135818"/>
                  </a:lnTo>
                  <a:lnTo>
                    <a:pt x="14385" y="152390"/>
                  </a:lnTo>
                  <a:lnTo>
                    <a:pt x="29670" y="164435"/>
                  </a:lnTo>
                  <a:lnTo>
                    <a:pt x="38659" y="169285"/>
                  </a:lnTo>
                  <a:lnTo>
                    <a:pt x="58006" y="171554"/>
                  </a:lnTo>
                  <a:lnTo>
                    <a:pt x="99022" y="163478"/>
                  </a:lnTo>
                  <a:lnTo>
                    <a:pt x="161947" y="129106"/>
                  </a:lnTo>
                  <a:lnTo>
                    <a:pt x="176751" y="112363"/>
                  </a:lnTo>
                  <a:lnTo>
                    <a:pt x="182337" y="102984"/>
                  </a:lnTo>
                  <a:lnTo>
                    <a:pt x="185424" y="83205"/>
                  </a:lnTo>
                  <a:lnTo>
                    <a:pt x="184609" y="73018"/>
                  </a:lnTo>
                  <a:lnTo>
                    <a:pt x="177465" y="55459"/>
                  </a:lnTo>
                  <a:lnTo>
                    <a:pt x="172284" y="47501"/>
                  </a:lnTo>
                  <a:lnTo>
                    <a:pt x="157169" y="35539"/>
                  </a:lnTo>
                  <a:lnTo>
                    <a:pt x="110995" y="15728"/>
                  </a:lnTo>
                  <a:lnTo>
                    <a:pt x="8822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69823" y="4127171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4269" y="55045"/>
                  </a:lnTo>
                  <a:lnTo>
                    <a:pt x="844" y="1064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759295" y="400082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927751" y="393765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2724" y="48931"/>
                  </a:lnTo>
                  <a:lnTo>
                    <a:pt x="11179" y="96776"/>
                  </a:lnTo>
                  <a:lnTo>
                    <a:pt x="10658" y="159756"/>
                  </a:lnTo>
                  <a:lnTo>
                    <a:pt x="10567" y="208642"/>
                  </a:lnTo>
                  <a:lnTo>
                    <a:pt x="9367" y="267987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864580" y="4074528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31541" y="15641"/>
                  </a:lnTo>
                  <a:lnTo>
                    <a:pt x="94478" y="26341"/>
                  </a:lnTo>
                  <a:lnTo>
                    <a:pt x="36384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043565" y="3885015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0"/>
                  </a:moveTo>
                  <a:lnTo>
                    <a:pt x="18211" y="57754"/>
                  </a:lnTo>
                  <a:lnTo>
                    <a:pt x="21057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151383" y="4064000"/>
              <a:ext cx="151025" cy="215749"/>
            </a:xfrm>
            <a:custGeom>
              <a:avLst/>
              <a:gdLst/>
              <a:ahLst/>
              <a:cxnLst/>
              <a:rect l="0" t="0" r="0" b="0"/>
              <a:pathLst>
                <a:path w="151025" h="215749">
                  <a:moveTo>
                    <a:pt x="113280" y="0"/>
                  </a:moveTo>
                  <a:lnTo>
                    <a:pt x="70588" y="3119"/>
                  </a:lnTo>
                  <a:lnTo>
                    <a:pt x="39409" y="14572"/>
                  </a:lnTo>
                  <a:lnTo>
                    <a:pt x="3022" y="39403"/>
                  </a:lnTo>
                  <a:lnTo>
                    <a:pt x="0" y="47325"/>
                  </a:lnTo>
                  <a:lnTo>
                    <a:pt x="326" y="56117"/>
                  </a:lnTo>
                  <a:lnTo>
                    <a:pt x="2882" y="65487"/>
                  </a:lnTo>
                  <a:lnTo>
                    <a:pt x="8096" y="72904"/>
                  </a:lnTo>
                  <a:lnTo>
                    <a:pt x="23248" y="84264"/>
                  </a:lnTo>
                  <a:lnTo>
                    <a:pt x="80122" y="99614"/>
                  </a:lnTo>
                  <a:lnTo>
                    <a:pt x="117908" y="123792"/>
                  </a:lnTo>
                  <a:lnTo>
                    <a:pt x="140647" y="144173"/>
                  </a:lnTo>
                  <a:lnTo>
                    <a:pt x="148840" y="164293"/>
                  </a:lnTo>
                  <a:lnTo>
                    <a:pt x="151024" y="176209"/>
                  </a:lnTo>
                  <a:lnTo>
                    <a:pt x="147802" y="186492"/>
                  </a:lnTo>
                  <a:lnTo>
                    <a:pt x="131742" y="204158"/>
                  </a:lnTo>
                  <a:lnTo>
                    <a:pt x="105887" y="213569"/>
                  </a:lnTo>
                  <a:lnTo>
                    <a:pt x="61567" y="215748"/>
                  </a:lnTo>
                  <a:lnTo>
                    <a:pt x="799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3" name="Freeform 112"/>
          <p:cNvSpPr/>
          <p:nvPr/>
        </p:nvSpPr>
        <p:spPr>
          <a:xfrm>
            <a:off x="7709934" y="4134553"/>
            <a:ext cx="218025" cy="203189"/>
          </a:xfrm>
          <a:custGeom>
            <a:avLst/>
            <a:gdLst/>
            <a:ahLst/>
            <a:cxnLst/>
            <a:rect l="0" t="0" r="0" b="0"/>
            <a:pathLst>
              <a:path w="218025" h="203189">
                <a:moveTo>
                  <a:pt x="102211" y="97902"/>
                </a:moveTo>
                <a:lnTo>
                  <a:pt x="118978" y="92313"/>
                </a:lnTo>
                <a:lnTo>
                  <a:pt x="122748" y="87157"/>
                </a:lnTo>
                <a:lnTo>
                  <a:pt x="124091" y="80211"/>
                </a:lnTo>
                <a:lnTo>
                  <a:pt x="117841" y="43845"/>
                </a:lnTo>
                <a:lnTo>
                  <a:pt x="103072" y="18845"/>
                </a:lnTo>
                <a:lnTo>
                  <a:pt x="87386" y="7004"/>
                </a:lnTo>
                <a:lnTo>
                  <a:pt x="78289" y="2208"/>
                </a:lnTo>
                <a:lnTo>
                  <a:pt x="58824" y="0"/>
                </a:lnTo>
                <a:lnTo>
                  <a:pt x="39644" y="4088"/>
                </a:lnTo>
                <a:lnTo>
                  <a:pt x="23321" y="13703"/>
                </a:lnTo>
                <a:lnTo>
                  <a:pt x="11386" y="28895"/>
                </a:lnTo>
                <a:lnTo>
                  <a:pt x="3353" y="48516"/>
                </a:lnTo>
                <a:lnTo>
                  <a:pt x="0" y="84699"/>
                </a:lnTo>
                <a:lnTo>
                  <a:pt x="11831" y="139664"/>
                </a:lnTo>
                <a:lnTo>
                  <a:pt x="24607" y="157797"/>
                </a:lnTo>
                <a:lnTo>
                  <a:pt x="32928" y="165908"/>
                </a:lnTo>
                <a:lnTo>
                  <a:pt x="41984" y="168976"/>
                </a:lnTo>
                <a:lnTo>
                  <a:pt x="61406" y="166146"/>
                </a:lnTo>
                <a:lnTo>
                  <a:pt x="78616" y="150850"/>
                </a:lnTo>
                <a:lnTo>
                  <a:pt x="103139" y="108491"/>
                </a:lnTo>
                <a:lnTo>
                  <a:pt x="110843" y="67282"/>
                </a:lnTo>
                <a:lnTo>
                  <a:pt x="111475" y="69300"/>
                </a:lnTo>
                <a:lnTo>
                  <a:pt x="111896" y="75325"/>
                </a:lnTo>
                <a:lnTo>
                  <a:pt x="135534" y="120146"/>
                </a:lnTo>
                <a:lnTo>
                  <a:pt x="170290" y="169419"/>
                </a:lnTo>
                <a:lnTo>
                  <a:pt x="218024" y="2031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2790051" y="4748352"/>
            <a:ext cx="3360695" cy="636657"/>
            <a:chOff x="2790051" y="4748352"/>
            <a:chExt cx="3360695" cy="636657"/>
          </a:xfrm>
        </p:grpSpPr>
        <p:sp>
          <p:nvSpPr>
            <p:cNvPr id="114" name="Freeform 113"/>
            <p:cNvSpPr/>
            <p:nvPr/>
          </p:nvSpPr>
          <p:spPr>
            <a:xfrm>
              <a:off x="2990093" y="4748352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9878" y="11178"/>
                  </a:lnTo>
                  <a:lnTo>
                    <a:pt x="4390" y="29145"/>
                  </a:lnTo>
                  <a:lnTo>
                    <a:pt x="867" y="84396"/>
                  </a:lnTo>
                  <a:lnTo>
                    <a:pt x="257" y="140039"/>
                  </a:lnTo>
                  <a:lnTo>
                    <a:pt x="76" y="195391"/>
                  </a:lnTo>
                  <a:lnTo>
                    <a:pt x="22" y="254425"/>
                  </a:lnTo>
                  <a:lnTo>
                    <a:pt x="7" y="310782"/>
                  </a:lnTo>
                  <a:lnTo>
                    <a:pt x="1" y="37031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2790051" y="4885223"/>
              <a:ext cx="326385" cy="21057"/>
            </a:xfrm>
            <a:custGeom>
              <a:avLst/>
              <a:gdLst/>
              <a:ahLst/>
              <a:cxnLst/>
              <a:rect l="0" t="0" r="0" b="0"/>
              <a:pathLst>
                <a:path w="326385" h="21057">
                  <a:moveTo>
                    <a:pt x="326384" y="0"/>
                  </a:moveTo>
                  <a:lnTo>
                    <a:pt x="272239" y="0"/>
                  </a:lnTo>
                  <a:lnTo>
                    <a:pt x="211703" y="5589"/>
                  </a:lnTo>
                  <a:lnTo>
                    <a:pt x="160733" y="14654"/>
                  </a:lnTo>
                  <a:lnTo>
                    <a:pt x="108586" y="19159"/>
                  </a:lnTo>
                  <a:lnTo>
                    <a:pt x="56090" y="2049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116435" y="4937865"/>
              <a:ext cx="147400" cy="171989"/>
            </a:xfrm>
            <a:custGeom>
              <a:avLst/>
              <a:gdLst/>
              <a:ahLst/>
              <a:cxnLst/>
              <a:rect l="0" t="0" r="0" b="0"/>
              <a:pathLst>
                <a:path w="147400" h="171989">
                  <a:moveTo>
                    <a:pt x="0" y="52642"/>
                  </a:moveTo>
                  <a:lnTo>
                    <a:pt x="14572" y="95334"/>
                  </a:lnTo>
                  <a:lnTo>
                    <a:pt x="44664" y="157978"/>
                  </a:lnTo>
                  <a:lnTo>
                    <a:pt x="53776" y="171988"/>
                  </a:lnTo>
                  <a:lnTo>
                    <a:pt x="54568" y="170810"/>
                  </a:lnTo>
                  <a:lnTo>
                    <a:pt x="38101" y="114719"/>
                  </a:lnTo>
                  <a:lnTo>
                    <a:pt x="26807" y="66248"/>
                  </a:lnTo>
                  <a:lnTo>
                    <a:pt x="28681" y="43481"/>
                  </a:lnTo>
                  <a:lnTo>
                    <a:pt x="36534" y="24784"/>
                  </a:lnTo>
                  <a:lnTo>
                    <a:pt x="41903" y="16523"/>
                  </a:lnTo>
                  <a:lnTo>
                    <a:pt x="50162" y="11015"/>
                  </a:lnTo>
                  <a:lnTo>
                    <a:pt x="84143" y="3264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327005" y="4969450"/>
              <a:ext cx="31586" cy="147401"/>
            </a:xfrm>
            <a:custGeom>
              <a:avLst/>
              <a:gdLst/>
              <a:ahLst/>
              <a:cxnLst/>
              <a:rect l="0" t="0" r="0" b="0"/>
              <a:pathLst>
                <a:path w="31586" h="147401">
                  <a:moveTo>
                    <a:pt x="0" y="0"/>
                  </a:moveTo>
                  <a:lnTo>
                    <a:pt x="0" y="58617"/>
                  </a:lnTo>
                  <a:lnTo>
                    <a:pt x="5589" y="93408"/>
                  </a:lnTo>
                  <a:lnTo>
                    <a:pt x="31585" y="147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358590" y="4864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467429" y="4941703"/>
              <a:ext cx="175432" cy="185239"/>
            </a:xfrm>
            <a:custGeom>
              <a:avLst/>
              <a:gdLst/>
              <a:ahLst/>
              <a:cxnLst/>
              <a:rect l="0" t="0" r="0" b="0"/>
              <a:pathLst>
                <a:path w="175432" h="185239">
                  <a:moveTo>
                    <a:pt x="70146" y="133032"/>
                  </a:moveTo>
                  <a:lnTo>
                    <a:pt x="77381" y="105476"/>
                  </a:lnTo>
                  <a:lnTo>
                    <a:pt x="76904" y="49253"/>
                  </a:lnTo>
                  <a:lnTo>
                    <a:pt x="70810" y="23268"/>
                  </a:lnTo>
                  <a:lnTo>
                    <a:pt x="60302" y="3919"/>
                  </a:lnTo>
                  <a:lnTo>
                    <a:pt x="53055" y="164"/>
                  </a:lnTo>
                  <a:lnTo>
                    <a:pt x="44714" y="0"/>
                  </a:lnTo>
                  <a:lnTo>
                    <a:pt x="35643" y="2230"/>
                  </a:lnTo>
                  <a:lnTo>
                    <a:pt x="28427" y="8396"/>
                  </a:lnTo>
                  <a:lnTo>
                    <a:pt x="12681" y="39431"/>
                  </a:lnTo>
                  <a:lnTo>
                    <a:pt x="0" y="91840"/>
                  </a:lnTo>
                  <a:lnTo>
                    <a:pt x="619" y="133306"/>
                  </a:lnTo>
                  <a:lnTo>
                    <a:pt x="6489" y="158890"/>
                  </a:lnTo>
                  <a:lnTo>
                    <a:pt x="16898" y="178060"/>
                  </a:lnTo>
                  <a:lnTo>
                    <a:pt x="24119" y="182938"/>
                  </a:lnTo>
                  <a:lnTo>
                    <a:pt x="41501" y="185238"/>
                  </a:lnTo>
                  <a:lnTo>
                    <a:pt x="57805" y="179242"/>
                  </a:lnTo>
                  <a:lnTo>
                    <a:pt x="65428" y="174367"/>
                  </a:lnTo>
                  <a:lnTo>
                    <a:pt x="77017" y="159592"/>
                  </a:lnTo>
                  <a:lnTo>
                    <a:pt x="101410" y="101005"/>
                  </a:lnTo>
                  <a:lnTo>
                    <a:pt x="105027" y="90624"/>
                  </a:lnTo>
                  <a:lnTo>
                    <a:pt x="105098" y="87213"/>
                  </a:lnTo>
                  <a:lnTo>
                    <a:pt x="102806" y="88448"/>
                  </a:lnTo>
                  <a:lnTo>
                    <a:pt x="98938" y="92781"/>
                  </a:lnTo>
                  <a:lnTo>
                    <a:pt x="98699" y="99179"/>
                  </a:lnTo>
                  <a:lnTo>
                    <a:pt x="109542" y="124952"/>
                  </a:lnTo>
                  <a:lnTo>
                    <a:pt x="121190" y="144648"/>
                  </a:lnTo>
                  <a:lnTo>
                    <a:pt x="137286" y="158862"/>
                  </a:lnTo>
                  <a:lnTo>
                    <a:pt x="153798" y="166739"/>
                  </a:lnTo>
                  <a:lnTo>
                    <a:pt x="159839" y="167202"/>
                  </a:lnTo>
                  <a:lnTo>
                    <a:pt x="175431" y="164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3663917" y="4979482"/>
              <a:ext cx="147400" cy="147897"/>
            </a:xfrm>
            <a:custGeom>
              <a:avLst/>
              <a:gdLst/>
              <a:ahLst/>
              <a:cxnLst/>
              <a:rect l="0" t="0" r="0" b="0"/>
              <a:pathLst>
                <a:path w="147400" h="147897">
                  <a:moveTo>
                    <a:pt x="0" y="11025"/>
                  </a:moveTo>
                  <a:lnTo>
                    <a:pt x="3119" y="65170"/>
                  </a:lnTo>
                  <a:lnTo>
                    <a:pt x="14654" y="120117"/>
                  </a:lnTo>
                  <a:lnTo>
                    <a:pt x="16788" y="124697"/>
                  </a:lnTo>
                  <a:lnTo>
                    <a:pt x="18211" y="123072"/>
                  </a:lnTo>
                  <a:lnTo>
                    <a:pt x="19160" y="117308"/>
                  </a:lnTo>
                  <a:lnTo>
                    <a:pt x="11825" y="57242"/>
                  </a:lnTo>
                  <a:lnTo>
                    <a:pt x="16502" y="22770"/>
                  </a:lnTo>
                  <a:lnTo>
                    <a:pt x="21530" y="14175"/>
                  </a:lnTo>
                  <a:lnTo>
                    <a:pt x="36475" y="1507"/>
                  </a:lnTo>
                  <a:lnTo>
                    <a:pt x="46543" y="0"/>
                  </a:lnTo>
                  <a:lnTo>
                    <a:pt x="70208" y="4566"/>
                  </a:lnTo>
                  <a:lnTo>
                    <a:pt x="90085" y="17513"/>
                  </a:lnTo>
                  <a:lnTo>
                    <a:pt x="128066" y="57286"/>
                  </a:lnTo>
                  <a:lnTo>
                    <a:pt x="138026" y="76040"/>
                  </a:lnTo>
                  <a:lnTo>
                    <a:pt x="146164" y="129176"/>
                  </a:lnTo>
                  <a:lnTo>
                    <a:pt x="147399" y="147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3832373" y="4989876"/>
              <a:ext cx="219013" cy="395133"/>
            </a:xfrm>
            <a:custGeom>
              <a:avLst/>
              <a:gdLst/>
              <a:ahLst/>
              <a:cxnLst/>
              <a:rect l="0" t="0" r="0" b="0"/>
              <a:pathLst>
                <a:path w="219013" h="395133">
                  <a:moveTo>
                    <a:pt x="168456" y="74331"/>
                  </a:moveTo>
                  <a:lnTo>
                    <a:pt x="168456" y="51974"/>
                  </a:lnTo>
                  <a:lnTo>
                    <a:pt x="162216" y="34759"/>
                  </a:lnTo>
                  <a:lnTo>
                    <a:pt x="139147" y="4643"/>
                  </a:lnTo>
                  <a:lnTo>
                    <a:pt x="130200" y="966"/>
                  </a:lnTo>
                  <a:lnTo>
                    <a:pt x="107779" y="0"/>
                  </a:lnTo>
                  <a:lnTo>
                    <a:pt x="74438" y="11623"/>
                  </a:lnTo>
                  <a:lnTo>
                    <a:pt x="59210" y="26574"/>
                  </a:lnTo>
                  <a:lnTo>
                    <a:pt x="53511" y="35474"/>
                  </a:lnTo>
                  <a:lnTo>
                    <a:pt x="45491" y="75946"/>
                  </a:lnTo>
                  <a:lnTo>
                    <a:pt x="49853" y="101955"/>
                  </a:lnTo>
                  <a:lnTo>
                    <a:pt x="65464" y="133208"/>
                  </a:lnTo>
                  <a:lnTo>
                    <a:pt x="71718" y="141659"/>
                  </a:lnTo>
                  <a:lnTo>
                    <a:pt x="79398" y="146122"/>
                  </a:lnTo>
                  <a:lnTo>
                    <a:pt x="97289" y="147962"/>
                  </a:lnTo>
                  <a:lnTo>
                    <a:pt x="127092" y="136832"/>
                  </a:lnTo>
                  <a:lnTo>
                    <a:pt x="152560" y="113127"/>
                  </a:lnTo>
                  <a:lnTo>
                    <a:pt x="169335" y="83877"/>
                  </a:lnTo>
                  <a:lnTo>
                    <a:pt x="173722" y="83034"/>
                  </a:lnTo>
                  <a:lnTo>
                    <a:pt x="177815" y="88322"/>
                  </a:lnTo>
                  <a:lnTo>
                    <a:pt x="192791" y="138836"/>
                  </a:lnTo>
                  <a:lnTo>
                    <a:pt x="203482" y="193659"/>
                  </a:lnTo>
                  <a:lnTo>
                    <a:pt x="214059" y="248767"/>
                  </a:lnTo>
                  <a:lnTo>
                    <a:pt x="219012" y="302141"/>
                  </a:lnTo>
                  <a:lnTo>
                    <a:pt x="218346" y="361832"/>
                  </a:lnTo>
                  <a:lnTo>
                    <a:pt x="209737" y="381874"/>
                  </a:lnTo>
                  <a:lnTo>
                    <a:pt x="200656" y="388154"/>
                  </a:lnTo>
                  <a:lnTo>
                    <a:pt x="174968" y="395132"/>
                  </a:lnTo>
                  <a:lnTo>
                    <a:pt x="133210" y="393471"/>
                  </a:lnTo>
                  <a:lnTo>
                    <a:pt x="76009" y="376363"/>
                  </a:lnTo>
                  <a:lnTo>
                    <a:pt x="22077" y="370558"/>
                  </a:lnTo>
                  <a:lnTo>
                    <a:pt x="0" y="3691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127171" y="5022093"/>
              <a:ext cx="136871" cy="164697"/>
            </a:xfrm>
            <a:custGeom>
              <a:avLst/>
              <a:gdLst/>
              <a:ahLst/>
              <a:cxnLst/>
              <a:rect l="0" t="0" r="0" b="0"/>
              <a:pathLst>
                <a:path w="136871" h="164697">
                  <a:moveTo>
                    <a:pt x="0" y="21057"/>
                  </a:moveTo>
                  <a:lnTo>
                    <a:pt x="3119" y="75202"/>
                  </a:lnTo>
                  <a:lnTo>
                    <a:pt x="14654" y="130148"/>
                  </a:lnTo>
                  <a:lnTo>
                    <a:pt x="27569" y="151820"/>
                  </a:lnTo>
                  <a:lnTo>
                    <a:pt x="35927" y="160875"/>
                  </a:lnTo>
                  <a:lnTo>
                    <a:pt x="45008" y="164572"/>
                  </a:lnTo>
                  <a:lnTo>
                    <a:pt x="54572" y="164696"/>
                  </a:lnTo>
                  <a:lnTo>
                    <a:pt x="64457" y="162440"/>
                  </a:lnTo>
                  <a:lnTo>
                    <a:pt x="95137" y="142497"/>
                  </a:lnTo>
                  <a:lnTo>
                    <a:pt x="109744" y="121044"/>
                  </a:lnTo>
                  <a:lnTo>
                    <a:pt x="131391" y="6269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339936" y="4822052"/>
              <a:ext cx="8334" cy="347441"/>
            </a:xfrm>
            <a:custGeom>
              <a:avLst/>
              <a:gdLst/>
              <a:ahLst/>
              <a:cxnLst/>
              <a:rect l="0" t="0" r="0" b="0"/>
              <a:pathLst>
                <a:path w="8334" h="347441">
                  <a:moveTo>
                    <a:pt x="8333" y="0"/>
                  </a:moveTo>
                  <a:lnTo>
                    <a:pt x="8333" y="49263"/>
                  </a:lnTo>
                  <a:lnTo>
                    <a:pt x="8333" y="100514"/>
                  </a:lnTo>
                  <a:lnTo>
                    <a:pt x="7163" y="156124"/>
                  </a:lnTo>
                  <a:lnTo>
                    <a:pt x="0" y="214373"/>
                  </a:lnTo>
                  <a:lnTo>
                    <a:pt x="3827" y="275922"/>
                  </a:lnTo>
                  <a:lnTo>
                    <a:pt x="7740" y="334787"/>
                  </a:lnTo>
                  <a:lnTo>
                    <a:pt x="833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447225" y="5043389"/>
              <a:ext cx="164258" cy="147180"/>
            </a:xfrm>
            <a:custGeom>
              <a:avLst/>
              <a:gdLst/>
              <a:ahLst/>
              <a:cxnLst/>
              <a:rect l="0" t="0" r="0" b="0"/>
              <a:pathLst>
                <a:path w="164258" h="147180">
                  <a:moveTo>
                    <a:pt x="48443" y="83989"/>
                  </a:moveTo>
                  <a:lnTo>
                    <a:pt x="64084" y="66008"/>
                  </a:lnTo>
                  <a:lnTo>
                    <a:pt x="72162" y="49091"/>
                  </a:lnTo>
                  <a:lnTo>
                    <a:pt x="73413" y="29874"/>
                  </a:lnTo>
                  <a:lnTo>
                    <a:pt x="72108" y="19836"/>
                  </a:lnTo>
                  <a:lnTo>
                    <a:pt x="67730" y="11975"/>
                  </a:lnTo>
                  <a:lnTo>
                    <a:pt x="53505" y="120"/>
                  </a:lnTo>
                  <a:lnTo>
                    <a:pt x="45969" y="0"/>
                  </a:lnTo>
                  <a:lnTo>
                    <a:pt x="38605" y="3430"/>
                  </a:lnTo>
                  <a:lnTo>
                    <a:pt x="24183" y="17769"/>
                  </a:lnTo>
                  <a:lnTo>
                    <a:pt x="9975" y="39740"/>
                  </a:lnTo>
                  <a:lnTo>
                    <a:pt x="0" y="78417"/>
                  </a:lnTo>
                  <a:lnTo>
                    <a:pt x="2634" y="113924"/>
                  </a:lnTo>
                  <a:lnTo>
                    <a:pt x="10926" y="132778"/>
                  </a:lnTo>
                  <a:lnTo>
                    <a:pt x="16413" y="141082"/>
                  </a:lnTo>
                  <a:lnTo>
                    <a:pt x="24750" y="145447"/>
                  </a:lnTo>
                  <a:lnTo>
                    <a:pt x="46491" y="147179"/>
                  </a:lnTo>
                  <a:lnTo>
                    <a:pt x="56501" y="142493"/>
                  </a:lnTo>
                  <a:lnTo>
                    <a:pt x="73861" y="124809"/>
                  </a:lnTo>
                  <a:lnTo>
                    <a:pt x="83137" y="101351"/>
                  </a:lnTo>
                  <a:lnTo>
                    <a:pt x="85610" y="88545"/>
                  </a:lnTo>
                  <a:lnTo>
                    <a:pt x="89599" y="83517"/>
                  </a:lnTo>
                  <a:lnTo>
                    <a:pt x="94598" y="83674"/>
                  </a:lnTo>
                  <a:lnTo>
                    <a:pt x="150714" y="130658"/>
                  </a:lnTo>
                  <a:lnTo>
                    <a:pt x="164257" y="136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615314" y="5001036"/>
              <a:ext cx="133039" cy="158199"/>
            </a:xfrm>
            <a:custGeom>
              <a:avLst/>
              <a:gdLst/>
              <a:ahLst/>
              <a:cxnLst/>
              <a:rect l="0" t="0" r="0" b="0"/>
              <a:pathLst>
                <a:path w="133039" h="158199">
                  <a:moveTo>
                    <a:pt x="6696" y="63171"/>
                  </a:moveTo>
                  <a:lnTo>
                    <a:pt x="21350" y="121788"/>
                  </a:lnTo>
                  <a:lnTo>
                    <a:pt x="37034" y="156578"/>
                  </a:lnTo>
                  <a:lnTo>
                    <a:pt x="39790" y="158198"/>
                  </a:lnTo>
                  <a:lnTo>
                    <a:pt x="39732" y="144399"/>
                  </a:lnTo>
                  <a:lnTo>
                    <a:pt x="27533" y="114925"/>
                  </a:lnTo>
                  <a:lnTo>
                    <a:pt x="4790" y="72354"/>
                  </a:lnTo>
                  <a:lnTo>
                    <a:pt x="0" y="46975"/>
                  </a:lnTo>
                  <a:lnTo>
                    <a:pt x="2232" y="35996"/>
                  </a:lnTo>
                  <a:lnTo>
                    <a:pt x="14070" y="17558"/>
                  </a:lnTo>
                  <a:lnTo>
                    <a:pt x="34150" y="7804"/>
                  </a:lnTo>
                  <a:lnTo>
                    <a:pt x="96347" y="1541"/>
                  </a:lnTo>
                  <a:lnTo>
                    <a:pt x="1330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169492" y="4978715"/>
              <a:ext cx="147891" cy="339557"/>
            </a:xfrm>
            <a:custGeom>
              <a:avLst/>
              <a:gdLst/>
              <a:ahLst/>
              <a:cxnLst/>
              <a:rect l="0" t="0" r="0" b="0"/>
              <a:pathLst>
                <a:path w="147891" h="339557">
                  <a:moveTo>
                    <a:pt x="21057" y="74964"/>
                  </a:moveTo>
                  <a:lnTo>
                    <a:pt x="11992" y="133580"/>
                  </a:lnTo>
                  <a:lnTo>
                    <a:pt x="19054" y="196416"/>
                  </a:lnTo>
                  <a:lnTo>
                    <a:pt x="26250" y="250902"/>
                  </a:lnTo>
                  <a:lnTo>
                    <a:pt x="29362" y="309931"/>
                  </a:lnTo>
                  <a:lnTo>
                    <a:pt x="25528" y="334981"/>
                  </a:lnTo>
                  <a:lnTo>
                    <a:pt x="22868" y="339556"/>
                  </a:lnTo>
                  <a:lnTo>
                    <a:pt x="19924" y="339096"/>
                  </a:lnTo>
                  <a:lnTo>
                    <a:pt x="16792" y="335280"/>
                  </a:lnTo>
                  <a:lnTo>
                    <a:pt x="6795" y="301963"/>
                  </a:lnTo>
                  <a:lnTo>
                    <a:pt x="2014" y="249457"/>
                  </a:lnTo>
                  <a:lnTo>
                    <a:pt x="597" y="195035"/>
                  </a:lnTo>
                  <a:lnTo>
                    <a:pt x="5766" y="141866"/>
                  </a:lnTo>
                  <a:lnTo>
                    <a:pt x="10758" y="79903"/>
                  </a:lnTo>
                  <a:lnTo>
                    <a:pt x="19825" y="39122"/>
                  </a:lnTo>
                  <a:lnTo>
                    <a:pt x="30648" y="19650"/>
                  </a:lnTo>
                  <a:lnTo>
                    <a:pt x="46377" y="6315"/>
                  </a:lnTo>
                  <a:lnTo>
                    <a:pt x="55484" y="1122"/>
                  </a:lnTo>
                  <a:lnTo>
                    <a:pt x="66235" y="0"/>
                  </a:lnTo>
                  <a:lnTo>
                    <a:pt x="90659" y="4992"/>
                  </a:lnTo>
                  <a:lnTo>
                    <a:pt x="110873" y="18128"/>
                  </a:lnTo>
                  <a:lnTo>
                    <a:pt x="142913" y="55158"/>
                  </a:lnTo>
                  <a:lnTo>
                    <a:pt x="146748" y="65269"/>
                  </a:lnTo>
                  <a:lnTo>
                    <a:pt x="147890" y="85863"/>
                  </a:lnTo>
                  <a:lnTo>
                    <a:pt x="141378" y="103594"/>
                  </a:lnTo>
                  <a:lnTo>
                    <a:pt x="136366" y="111598"/>
                  </a:lnTo>
                  <a:lnTo>
                    <a:pt x="118319" y="123611"/>
                  </a:lnTo>
                  <a:lnTo>
                    <a:pt x="106955" y="128452"/>
                  </a:lnTo>
                  <a:lnTo>
                    <a:pt x="81851" y="130711"/>
                  </a:lnTo>
                  <a:lnTo>
                    <a:pt x="18404" y="128015"/>
                  </a:lnTo>
                  <a:lnTo>
                    <a:pt x="0" y="127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390590" y="4969450"/>
              <a:ext cx="84229" cy="143493"/>
            </a:xfrm>
            <a:custGeom>
              <a:avLst/>
              <a:gdLst/>
              <a:ahLst/>
              <a:cxnLst/>
              <a:rect l="0" t="0" r="0" b="0"/>
              <a:pathLst>
                <a:path w="84229" h="143493">
                  <a:moveTo>
                    <a:pt x="0" y="31586"/>
                  </a:moveTo>
                  <a:lnTo>
                    <a:pt x="17959" y="92696"/>
                  </a:lnTo>
                  <a:lnTo>
                    <a:pt x="29368" y="124562"/>
                  </a:lnTo>
                  <a:lnTo>
                    <a:pt x="42367" y="143492"/>
                  </a:lnTo>
                  <a:lnTo>
                    <a:pt x="31289" y="118292"/>
                  </a:lnTo>
                  <a:lnTo>
                    <a:pt x="15169" y="62328"/>
                  </a:lnTo>
                  <a:lnTo>
                    <a:pt x="12591" y="36670"/>
                  </a:lnTo>
                  <a:lnTo>
                    <a:pt x="15413" y="25617"/>
                  </a:lnTo>
                  <a:lnTo>
                    <a:pt x="27907" y="7096"/>
                  </a:lnTo>
                  <a:lnTo>
                    <a:pt x="37322" y="239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569575" y="4969450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48931"/>
                  </a:lnTo>
                  <a:lnTo>
                    <a:pt x="0" y="9053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90632" y="485363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668238" y="4942804"/>
              <a:ext cx="154006" cy="179400"/>
            </a:xfrm>
            <a:custGeom>
              <a:avLst/>
              <a:gdLst/>
              <a:ahLst/>
              <a:cxnLst/>
              <a:rect l="0" t="0" r="0" b="0"/>
              <a:pathLst>
                <a:path w="154006" h="179400">
                  <a:moveTo>
                    <a:pt x="111907" y="5590"/>
                  </a:moveTo>
                  <a:lnTo>
                    <a:pt x="95140" y="0"/>
                  </a:lnTo>
                  <a:lnTo>
                    <a:pt x="74429" y="3496"/>
                  </a:lnTo>
                  <a:lnTo>
                    <a:pt x="18931" y="25201"/>
                  </a:lnTo>
                  <a:lnTo>
                    <a:pt x="1954" y="41212"/>
                  </a:lnTo>
                  <a:lnTo>
                    <a:pt x="0" y="49225"/>
                  </a:lnTo>
                  <a:lnTo>
                    <a:pt x="2208" y="56907"/>
                  </a:lnTo>
                  <a:lnTo>
                    <a:pt x="7188" y="64367"/>
                  </a:lnTo>
                  <a:lnTo>
                    <a:pt x="28321" y="75777"/>
                  </a:lnTo>
                  <a:lnTo>
                    <a:pt x="83958" y="92633"/>
                  </a:lnTo>
                  <a:lnTo>
                    <a:pt x="120393" y="109239"/>
                  </a:lnTo>
                  <a:lnTo>
                    <a:pt x="147826" y="134567"/>
                  </a:lnTo>
                  <a:lnTo>
                    <a:pt x="152231" y="144217"/>
                  </a:lnTo>
                  <a:lnTo>
                    <a:pt x="154005" y="164298"/>
                  </a:lnTo>
                  <a:lnTo>
                    <a:pt x="149331" y="171056"/>
                  </a:lnTo>
                  <a:lnTo>
                    <a:pt x="141536" y="175562"/>
                  </a:lnTo>
                  <a:lnTo>
                    <a:pt x="120396" y="179399"/>
                  </a:lnTo>
                  <a:lnTo>
                    <a:pt x="60613" y="169392"/>
                  </a:lnTo>
                  <a:lnTo>
                    <a:pt x="38207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85430" y="4947667"/>
              <a:ext cx="265316" cy="242883"/>
            </a:xfrm>
            <a:custGeom>
              <a:avLst/>
              <a:gdLst/>
              <a:ahLst/>
              <a:cxnLst/>
              <a:rect l="0" t="0" r="0" b="0"/>
              <a:pathLst>
                <a:path w="265316" h="242883">
                  <a:moveTo>
                    <a:pt x="0" y="53369"/>
                  </a:moveTo>
                  <a:lnTo>
                    <a:pt x="5589" y="115462"/>
                  </a:lnTo>
                  <a:lnTo>
                    <a:pt x="7235" y="116991"/>
                  </a:lnTo>
                  <a:lnTo>
                    <a:pt x="10095" y="62383"/>
                  </a:lnTo>
                  <a:lnTo>
                    <a:pt x="16575" y="39437"/>
                  </a:lnTo>
                  <a:lnTo>
                    <a:pt x="21578" y="30043"/>
                  </a:lnTo>
                  <a:lnTo>
                    <a:pt x="28424" y="26120"/>
                  </a:lnTo>
                  <a:lnTo>
                    <a:pt x="36496" y="25844"/>
                  </a:lnTo>
                  <a:lnTo>
                    <a:pt x="45388" y="28000"/>
                  </a:lnTo>
                  <a:lnTo>
                    <a:pt x="61507" y="39754"/>
                  </a:lnTo>
                  <a:lnTo>
                    <a:pt x="105139" y="96136"/>
                  </a:lnTo>
                  <a:lnTo>
                    <a:pt x="115748" y="109811"/>
                  </a:lnTo>
                  <a:lnTo>
                    <a:pt x="116940" y="108544"/>
                  </a:lnTo>
                  <a:lnTo>
                    <a:pt x="119032" y="47699"/>
                  </a:lnTo>
                  <a:lnTo>
                    <a:pt x="121468" y="32041"/>
                  </a:lnTo>
                  <a:lnTo>
                    <a:pt x="126603" y="20433"/>
                  </a:lnTo>
                  <a:lnTo>
                    <a:pt x="141665" y="4416"/>
                  </a:lnTo>
                  <a:lnTo>
                    <a:pt x="150595" y="846"/>
                  </a:lnTo>
                  <a:lnTo>
                    <a:pt x="169876" y="0"/>
                  </a:lnTo>
                  <a:lnTo>
                    <a:pt x="187024" y="6642"/>
                  </a:lnTo>
                  <a:lnTo>
                    <a:pt x="222687" y="35560"/>
                  </a:lnTo>
                  <a:lnTo>
                    <a:pt x="247565" y="70449"/>
                  </a:lnTo>
                  <a:lnTo>
                    <a:pt x="264165" y="110422"/>
                  </a:lnTo>
                  <a:lnTo>
                    <a:pt x="265315" y="157491"/>
                  </a:lnTo>
                  <a:lnTo>
                    <a:pt x="256392" y="213883"/>
                  </a:lnTo>
                  <a:lnTo>
                    <a:pt x="252684" y="242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916393" y="5190566"/>
              <a:ext cx="3221722" cy="52626"/>
            </a:xfrm>
            <a:custGeom>
              <a:avLst/>
              <a:gdLst/>
              <a:ahLst/>
              <a:cxnLst/>
              <a:rect l="0" t="0" r="0" b="0"/>
              <a:pathLst>
                <a:path w="3221722" h="52626">
                  <a:moveTo>
                    <a:pt x="3221721" y="52625"/>
                  </a:moveTo>
                  <a:lnTo>
                    <a:pt x="3166580" y="37971"/>
                  </a:lnTo>
                  <a:lnTo>
                    <a:pt x="3118165" y="33465"/>
                  </a:lnTo>
                  <a:lnTo>
                    <a:pt x="3056639" y="24707"/>
                  </a:lnTo>
                  <a:lnTo>
                    <a:pt x="3007731" y="22127"/>
                  </a:lnTo>
                  <a:lnTo>
                    <a:pt x="2945572" y="18135"/>
                  </a:lnTo>
                  <a:lnTo>
                    <a:pt x="2894624" y="12770"/>
                  </a:lnTo>
                  <a:lnTo>
                    <a:pt x="2839364" y="11181"/>
                  </a:lnTo>
                  <a:lnTo>
                    <a:pt x="2787896" y="7590"/>
                  </a:lnTo>
                  <a:lnTo>
                    <a:pt x="2741060" y="2237"/>
                  </a:lnTo>
                  <a:lnTo>
                    <a:pt x="2682729" y="651"/>
                  </a:lnTo>
                  <a:lnTo>
                    <a:pt x="2620993" y="181"/>
                  </a:lnTo>
                  <a:lnTo>
                    <a:pt x="2564486" y="41"/>
                  </a:lnTo>
                  <a:lnTo>
                    <a:pt x="2511868" y="0"/>
                  </a:lnTo>
                  <a:lnTo>
                    <a:pt x="2461182" y="3108"/>
                  </a:lnTo>
                  <a:lnTo>
                    <a:pt x="2407026" y="9049"/>
                  </a:lnTo>
                  <a:lnTo>
                    <a:pt x="2354079" y="10078"/>
                  </a:lnTo>
                  <a:lnTo>
                    <a:pt x="2293937" y="10383"/>
                  </a:lnTo>
                  <a:lnTo>
                    <a:pt x="2231664" y="10473"/>
                  </a:lnTo>
                  <a:lnTo>
                    <a:pt x="2186640" y="10494"/>
                  </a:lnTo>
                  <a:lnTo>
                    <a:pt x="2140504" y="10504"/>
                  </a:lnTo>
                  <a:lnTo>
                    <a:pt x="2078578" y="11679"/>
                  </a:lnTo>
                  <a:lnTo>
                    <a:pt x="2021314" y="18844"/>
                  </a:lnTo>
                  <a:lnTo>
                    <a:pt x="1969952" y="20389"/>
                  </a:lnTo>
                  <a:lnTo>
                    <a:pt x="1926045" y="19581"/>
                  </a:lnTo>
                  <a:lnTo>
                    <a:pt x="1879234" y="15322"/>
                  </a:lnTo>
                  <a:lnTo>
                    <a:pt x="1834253" y="12649"/>
                  </a:lnTo>
                  <a:lnTo>
                    <a:pt x="1778826" y="14265"/>
                  </a:lnTo>
                  <a:lnTo>
                    <a:pt x="1723067" y="19702"/>
                  </a:lnTo>
                  <a:lnTo>
                    <a:pt x="1669844" y="20643"/>
                  </a:lnTo>
                  <a:lnTo>
                    <a:pt x="1620798" y="20922"/>
                  </a:lnTo>
                  <a:lnTo>
                    <a:pt x="1559863" y="21005"/>
                  </a:lnTo>
                  <a:lnTo>
                    <a:pt x="1516835" y="17905"/>
                  </a:lnTo>
                  <a:lnTo>
                    <a:pt x="1459389" y="12702"/>
                  </a:lnTo>
                  <a:lnTo>
                    <a:pt x="1415851" y="14280"/>
                  </a:lnTo>
                  <a:lnTo>
                    <a:pt x="1364110" y="19705"/>
                  </a:lnTo>
                  <a:lnTo>
                    <a:pt x="1305992" y="20644"/>
                  </a:lnTo>
                  <a:lnTo>
                    <a:pt x="1259266" y="15333"/>
                  </a:lnTo>
                  <a:lnTo>
                    <a:pt x="1200838" y="11940"/>
                  </a:lnTo>
                  <a:lnTo>
                    <a:pt x="1158397" y="11146"/>
                  </a:lnTo>
                  <a:lnTo>
                    <a:pt x="1101281" y="10699"/>
                  </a:lnTo>
                  <a:lnTo>
                    <a:pt x="1045363" y="10567"/>
                  </a:lnTo>
                  <a:lnTo>
                    <a:pt x="989410" y="13648"/>
                  </a:lnTo>
                  <a:lnTo>
                    <a:pt x="933474" y="19580"/>
                  </a:lnTo>
                  <a:lnTo>
                    <a:pt x="878535" y="19582"/>
                  </a:lnTo>
                  <a:lnTo>
                    <a:pt x="820196" y="12650"/>
                  </a:lnTo>
                  <a:lnTo>
                    <a:pt x="757748" y="11145"/>
                  </a:lnTo>
                  <a:lnTo>
                    <a:pt x="704150" y="13819"/>
                  </a:lnTo>
                  <a:lnTo>
                    <a:pt x="677943" y="16661"/>
                  </a:lnTo>
                  <a:lnTo>
                    <a:pt x="616135" y="11552"/>
                  </a:lnTo>
                  <a:lnTo>
                    <a:pt x="563924" y="16409"/>
                  </a:lnTo>
                  <a:lnTo>
                    <a:pt x="521255" y="18982"/>
                  </a:lnTo>
                  <a:lnTo>
                    <a:pt x="476164" y="20125"/>
                  </a:lnTo>
                  <a:lnTo>
                    <a:pt x="432727" y="20633"/>
                  </a:lnTo>
                  <a:lnTo>
                    <a:pt x="386906" y="20860"/>
                  </a:lnTo>
                  <a:lnTo>
                    <a:pt x="340414" y="20960"/>
                  </a:lnTo>
                  <a:lnTo>
                    <a:pt x="277119" y="21016"/>
                  </a:lnTo>
                  <a:lnTo>
                    <a:pt x="224179" y="21033"/>
                  </a:lnTo>
                  <a:lnTo>
                    <a:pt x="181134" y="21037"/>
                  </a:lnTo>
                  <a:lnTo>
                    <a:pt x="137826" y="21039"/>
                  </a:lnTo>
                  <a:lnTo>
                    <a:pt x="77102" y="21039"/>
                  </a:lnTo>
                  <a:lnTo>
                    <a:pt x="31424" y="21040"/>
                  </a:lnTo>
                  <a:lnTo>
                    <a:pt x="0" y="210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4" name="Freeform 133"/>
          <p:cNvSpPr/>
          <p:nvPr/>
        </p:nvSpPr>
        <p:spPr>
          <a:xfrm>
            <a:off x="4811521" y="947547"/>
            <a:ext cx="21083" cy="273812"/>
          </a:xfrm>
          <a:custGeom>
            <a:avLst/>
            <a:gdLst/>
            <a:ahLst/>
            <a:cxnLst/>
            <a:rect l="0" t="0" r="0" b="0"/>
            <a:pathLst>
              <a:path w="21083" h="273812">
                <a:moveTo>
                  <a:pt x="0" y="273811"/>
                </a:moveTo>
                <a:lnTo>
                  <a:pt x="21082" y="0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Freeform 134"/>
          <p:cNvSpPr/>
          <p:nvPr/>
        </p:nvSpPr>
        <p:spPr>
          <a:xfrm>
            <a:off x="4790466" y="1200248"/>
            <a:ext cx="253131" cy="323039"/>
          </a:xfrm>
          <a:custGeom>
            <a:avLst/>
            <a:gdLst/>
            <a:ahLst/>
            <a:cxnLst/>
            <a:rect l="0" t="0" r="0" b="0"/>
            <a:pathLst>
              <a:path w="253131" h="323039">
                <a:moveTo>
                  <a:pt x="63171" y="0"/>
                </a:moveTo>
                <a:lnTo>
                  <a:pt x="72236" y="58617"/>
                </a:lnTo>
                <a:lnTo>
                  <a:pt x="74580" y="111621"/>
                </a:lnTo>
                <a:lnTo>
                  <a:pt x="83189" y="144987"/>
                </a:lnTo>
                <a:lnTo>
                  <a:pt x="113092" y="185224"/>
                </a:lnTo>
                <a:lnTo>
                  <a:pt x="139183" y="201240"/>
                </a:lnTo>
                <a:lnTo>
                  <a:pt x="186698" y="223914"/>
                </a:lnTo>
                <a:lnTo>
                  <a:pt x="212856" y="239870"/>
                </a:lnTo>
                <a:lnTo>
                  <a:pt x="239713" y="255127"/>
                </a:lnTo>
                <a:lnTo>
                  <a:pt x="247547" y="261331"/>
                </a:lnTo>
                <a:lnTo>
                  <a:pt x="251599" y="261958"/>
                </a:lnTo>
                <a:lnTo>
                  <a:pt x="253130" y="258867"/>
                </a:lnTo>
                <a:lnTo>
                  <a:pt x="252981" y="253297"/>
                </a:lnTo>
                <a:lnTo>
                  <a:pt x="246577" y="240868"/>
                </a:lnTo>
                <a:lnTo>
                  <a:pt x="241594" y="234278"/>
                </a:lnTo>
                <a:lnTo>
                  <a:pt x="236057" y="214478"/>
                </a:lnTo>
                <a:lnTo>
                  <a:pt x="232502" y="163639"/>
                </a:lnTo>
                <a:lnTo>
                  <a:pt x="229460" y="110876"/>
                </a:lnTo>
                <a:lnTo>
                  <a:pt x="220526" y="91782"/>
                </a:lnTo>
                <a:lnTo>
                  <a:pt x="217207" y="90434"/>
                </a:lnTo>
                <a:lnTo>
                  <a:pt x="214995" y="94215"/>
                </a:lnTo>
                <a:lnTo>
                  <a:pt x="211153" y="146591"/>
                </a:lnTo>
                <a:lnTo>
                  <a:pt x="210685" y="200575"/>
                </a:lnTo>
                <a:lnTo>
                  <a:pt x="205004" y="250710"/>
                </a:lnTo>
                <a:lnTo>
                  <a:pt x="203350" y="253708"/>
                </a:lnTo>
                <a:lnTo>
                  <a:pt x="202247" y="251027"/>
                </a:lnTo>
                <a:lnTo>
                  <a:pt x="197115" y="190639"/>
                </a:lnTo>
                <a:lnTo>
                  <a:pt x="185426" y="147622"/>
                </a:lnTo>
                <a:lnTo>
                  <a:pt x="187958" y="145208"/>
                </a:lnTo>
                <a:lnTo>
                  <a:pt x="203250" y="155004"/>
                </a:lnTo>
                <a:lnTo>
                  <a:pt x="226988" y="186827"/>
                </a:lnTo>
                <a:lnTo>
                  <a:pt x="237661" y="225892"/>
                </a:lnTo>
                <a:lnTo>
                  <a:pt x="241268" y="281014"/>
                </a:lnTo>
                <a:lnTo>
                  <a:pt x="242039" y="323038"/>
                </a:lnTo>
                <a:lnTo>
                  <a:pt x="235864" y="318657"/>
                </a:lnTo>
                <a:lnTo>
                  <a:pt x="207402" y="289101"/>
                </a:lnTo>
                <a:lnTo>
                  <a:pt x="174427" y="239533"/>
                </a:lnTo>
                <a:lnTo>
                  <a:pt x="119282" y="182529"/>
                </a:lnTo>
                <a:lnTo>
                  <a:pt x="56151" y="119324"/>
                </a:lnTo>
                <a:lnTo>
                  <a:pt x="9359" y="71360"/>
                </a:lnTo>
                <a:lnTo>
                  <a:pt x="0" y="52643"/>
                </a:lnTo>
              </a:path>
            </a:pathLst>
          </a:custGeom>
          <a:ln w="76200" cap="flat" cmpd="sng" algn="ctr">
            <a:solidFill>
              <a:srgbClr val="00FFFF">
                <a:alpha val="5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210985" y="663295"/>
            <a:ext cx="1842487" cy="768581"/>
          </a:xfrm>
          <a:custGeom>
            <a:avLst/>
            <a:gdLst/>
            <a:ahLst/>
            <a:cxnLst/>
            <a:rect l="0" t="0" r="0" b="0"/>
            <a:pathLst>
              <a:path w="1842487" h="768581">
                <a:moveTo>
                  <a:pt x="0" y="0"/>
                </a:moveTo>
                <a:lnTo>
                  <a:pt x="1842486" y="0"/>
                </a:lnTo>
                <a:lnTo>
                  <a:pt x="1842486" y="768580"/>
                </a:lnTo>
                <a:lnTo>
                  <a:pt x="0" y="7685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4042917" y="263270"/>
            <a:ext cx="400050" cy="3895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4453509" y="273684"/>
            <a:ext cx="0" cy="7677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H="1">
            <a:off x="4085082" y="1041400"/>
            <a:ext cx="347218" cy="3905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V="1">
            <a:off x="2200401" y="252729"/>
            <a:ext cx="368554" cy="41059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>
            <a:off x="2590038" y="263270"/>
            <a:ext cx="184251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558414" y="252729"/>
            <a:ext cx="0" cy="7790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2221483" y="1031747"/>
            <a:ext cx="336931" cy="38963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579497" y="1021207"/>
            <a:ext cx="185305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 10"/>
          <p:cNvSpPr/>
          <p:nvPr/>
        </p:nvSpPr>
        <p:spPr>
          <a:xfrm>
            <a:off x="789637" y="2189927"/>
            <a:ext cx="178985" cy="21058"/>
          </a:xfrm>
          <a:custGeom>
            <a:avLst/>
            <a:gdLst/>
            <a:ahLst/>
            <a:cxnLst/>
            <a:rect l="0" t="0" r="0" b="0"/>
            <a:pathLst>
              <a:path w="178985" h="21058">
                <a:moveTo>
                  <a:pt x="178984" y="0"/>
                </a:moveTo>
                <a:lnTo>
                  <a:pt x="141506" y="8333"/>
                </a:lnTo>
                <a:lnTo>
                  <a:pt x="90083" y="10095"/>
                </a:lnTo>
                <a:lnTo>
                  <a:pt x="32356" y="18805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1191236" y="1888766"/>
            <a:ext cx="4483824" cy="690716"/>
            <a:chOff x="1191236" y="1888766"/>
            <a:chExt cx="4483824" cy="690716"/>
          </a:xfrm>
        </p:grpSpPr>
        <p:sp>
          <p:nvSpPr>
            <p:cNvPr id="12" name="Freeform 11"/>
            <p:cNvSpPr/>
            <p:nvPr/>
          </p:nvSpPr>
          <p:spPr>
            <a:xfrm>
              <a:off x="1191236" y="1888766"/>
              <a:ext cx="314340" cy="551041"/>
            </a:xfrm>
            <a:custGeom>
              <a:avLst/>
              <a:gdLst/>
              <a:ahLst/>
              <a:cxnLst/>
              <a:rect l="0" t="0" r="0" b="0"/>
              <a:pathLst>
                <a:path w="314340" h="551041">
                  <a:moveTo>
                    <a:pt x="314339" y="90591"/>
                  </a:moveTo>
                  <a:lnTo>
                    <a:pt x="304763" y="66545"/>
                  </a:lnTo>
                  <a:lnTo>
                    <a:pt x="274935" y="30998"/>
                  </a:lnTo>
                  <a:lnTo>
                    <a:pt x="243262" y="9893"/>
                  </a:lnTo>
                  <a:lnTo>
                    <a:pt x="204242" y="0"/>
                  </a:lnTo>
                  <a:lnTo>
                    <a:pt x="180009" y="3925"/>
                  </a:lnTo>
                  <a:lnTo>
                    <a:pt x="126330" y="25929"/>
                  </a:lnTo>
                  <a:lnTo>
                    <a:pt x="72407" y="80856"/>
                  </a:lnTo>
                  <a:lnTo>
                    <a:pt x="34070" y="138399"/>
                  </a:lnTo>
                  <a:lnTo>
                    <a:pt x="14005" y="195138"/>
                  </a:lnTo>
                  <a:lnTo>
                    <a:pt x="3603" y="250250"/>
                  </a:lnTo>
                  <a:lnTo>
                    <a:pt x="0" y="304144"/>
                  </a:lnTo>
                  <a:lnTo>
                    <a:pt x="103" y="355987"/>
                  </a:lnTo>
                  <a:lnTo>
                    <a:pt x="10025" y="416019"/>
                  </a:lnTo>
                  <a:lnTo>
                    <a:pt x="28840" y="472938"/>
                  </a:lnTo>
                  <a:lnTo>
                    <a:pt x="48292" y="504006"/>
                  </a:lnTo>
                  <a:lnTo>
                    <a:pt x="74463" y="528029"/>
                  </a:lnTo>
                  <a:lnTo>
                    <a:pt x="104444" y="544376"/>
                  </a:lnTo>
                  <a:lnTo>
                    <a:pt x="141144" y="551040"/>
                  </a:lnTo>
                  <a:lnTo>
                    <a:pt x="176064" y="547425"/>
                  </a:lnTo>
                  <a:lnTo>
                    <a:pt x="229926" y="520952"/>
                  </a:lnTo>
                  <a:lnTo>
                    <a:pt x="287026" y="491484"/>
                  </a:lnTo>
                  <a:lnTo>
                    <a:pt x="303810" y="4801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59017" y="2226452"/>
              <a:ext cx="149701" cy="155022"/>
            </a:xfrm>
            <a:custGeom>
              <a:avLst/>
              <a:gdLst/>
              <a:ahLst/>
              <a:cxnLst/>
              <a:rect l="0" t="0" r="0" b="0"/>
              <a:pathLst>
                <a:path w="149701" h="155022">
                  <a:moveTo>
                    <a:pt x="104485" y="5589"/>
                  </a:moveTo>
                  <a:lnTo>
                    <a:pt x="87718" y="0"/>
                  </a:lnTo>
                  <a:lnTo>
                    <a:pt x="54933" y="2113"/>
                  </a:lnTo>
                  <a:lnTo>
                    <a:pt x="21173" y="15738"/>
                  </a:lnTo>
                  <a:lnTo>
                    <a:pt x="5846" y="34276"/>
                  </a:lnTo>
                  <a:lnTo>
                    <a:pt x="121" y="45771"/>
                  </a:lnTo>
                  <a:lnTo>
                    <a:pt x="0" y="74140"/>
                  </a:lnTo>
                  <a:lnTo>
                    <a:pt x="13085" y="116757"/>
                  </a:lnTo>
                  <a:lnTo>
                    <a:pt x="18985" y="128834"/>
                  </a:lnTo>
                  <a:lnTo>
                    <a:pt x="34900" y="145372"/>
                  </a:lnTo>
                  <a:lnTo>
                    <a:pt x="44057" y="151421"/>
                  </a:lnTo>
                  <a:lnTo>
                    <a:pt x="63590" y="155021"/>
                  </a:lnTo>
                  <a:lnTo>
                    <a:pt x="104726" y="147800"/>
                  </a:lnTo>
                  <a:lnTo>
                    <a:pt x="122529" y="135475"/>
                  </a:lnTo>
                  <a:lnTo>
                    <a:pt x="137071" y="117128"/>
                  </a:lnTo>
                  <a:lnTo>
                    <a:pt x="147434" y="93377"/>
                  </a:lnTo>
                  <a:lnTo>
                    <a:pt x="149700" y="70342"/>
                  </a:lnTo>
                  <a:lnTo>
                    <a:pt x="145638" y="48406"/>
                  </a:lnTo>
                  <a:lnTo>
                    <a:pt x="131366" y="19835"/>
                  </a:lnTo>
                  <a:lnTo>
                    <a:pt x="115014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768787" y="2240335"/>
              <a:ext cx="168457" cy="131187"/>
            </a:xfrm>
            <a:custGeom>
              <a:avLst/>
              <a:gdLst/>
              <a:ahLst/>
              <a:cxnLst/>
              <a:rect l="0" t="0" r="0" b="0"/>
              <a:pathLst>
                <a:path w="168457" h="131187">
                  <a:moveTo>
                    <a:pt x="0" y="33820"/>
                  </a:moveTo>
                  <a:lnTo>
                    <a:pt x="2340" y="67442"/>
                  </a:lnTo>
                  <a:lnTo>
                    <a:pt x="23719" y="127227"/>
                  </a:lnTo>
                  <a:lnTo>
                    <a:pt x="25172" y="131186"/>
                  </a:lnTo>
                  <a:lnTo>
                    <a:pt x="21401" y="73314"/>
                  </a:lnTo>
                  <a:lnTo>
                    <a:pt x="26714" y="24854"/>
                  </a:lnTo>
                  <a:lnTo>
                    <a:pt x="31848" y="16144"/>
                  </a:lnTo>
                  <a:lnTo>
                    <a:pt x="46910" y="3347"/>
                  </a:lnTo>
                  <a:lnTo>
                    <a:pt x="68422" y="0"/>
                  </a:lnTo>
                  <a:lnTo>
                    <a:pt x="91241" y="3581"/>
                  </a:lnTo>
                  <a:lnTo>
                    <a:pt x="109182" y="12971"/>
                  </a:lnTo>
                  <a:lnTo>
                    <a:pt x="132436" y="37001"/>
                  </a:lnTo>
                  <a:lnTo>
                    <a:pt x="148555" y="66348"/>
                  </a:lnTo>
                  <a:lnTo>
                    <a:pt x="159813" y="117147"/>
                  </a:lnTo>
                  <a:lnTo>
                    <a:pt x="168456" y="1285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968829" y="2238657"/>
              <a:ext cx="175478" cy="340825"/>
            </a:xfrm>
            <a:custGeom>
              <a:avLst/>
              <a:gdLst/>
              <a:ahLst/>
              <a:cxnLst/>
              <a:rect l="0" t="0" r="0" b="0"/>
              <a:pathLst>
                <a:path w="175478" h="340825">
                  <a:moveTo>
                    <a:pt x="136870" y="24969"/>
                  </a:moveTo>
                  <a:lnTo>
                    <a:pt x="118889" y="9328"/>
                  </a:lnTo>
                  <a:lnTo>
                    <a:pt x="101973" y="1250"/>
                  </a:lnTo>
                  <a:lnTo>
                    <a:pt x="79636" y="0"/>
                  </a:lnTo>
                  <a:lnTo>
                    <a:pt x="56451" y="4513"/>
                  </a:lnTo>
                  <a:lnTo>
                    <a:pt x="38347" y="14318"/>
                  </a:lnTo>
                  <a:lnTo>
                    <a:pt x="25622" y="29594"/>
                  </a:lnTo>
                  <a:lnTo>
                    <a:pt x="20591" y="38581"/>
                  </a:lnTo>
                  <a:lnTo>
                    <a:pt x="18120" y="57925"/>
                  </a:lnTo>
                  <a:lnTo>
                    <a:pt x="26066" y="98940"/>
                  </a:lnTo>
                  <a:lnTo>
                    <a:pt x="32585" y="107038"/>
                  </a:lnTo>
                  <a:lnTo>
                    <a:pt x="52306" y="119156"/>
                  </a:lnTo>
                  <a:lnTo>
                    <a:pt x="61777" y="120516"/>
                  </a:lnTo>
                  <a:lnTo>
                    <a:pt x="78539" y="115788"/>
                  </a:lnTo>
                  <a:lnTo>
                    <a:pt x="101129" y="99972"/>
                  </a:lnTo>
                  <a:lnTo>
                    <a:pt x="117052" y="74878"/>
                  </a:lnTo>
                  <a:lnTo>
                    <a:pt x="121318" y="72280"/>
                  </a:lnTo>
                  <a:lnTo>
                    <a:pt x="125332" y="74058"/>
                  </a:lnTo>
                  <a:lnTo>
                    <a:pt x="129178" y="78752"/>
                  </a:lnTo>
                  <a:lnTo>
                    <a:pt x="138977" y="132715"/>
                  </a:lnTo>
                  <a:lnTo>
                    <a:pt x="155865" y="193533"/>
                  </a:lnTo>
                  <a:lnTo>
                    <a:pt x="171094" y="234272"/>
                  </a:lnTo>
                  <a:lnTo>
                    <a:pt x="175477" y="266172"/>
                  </a:lnTo>
                  <a:lnTo>
                    <a:pt x="171186" y="290488"/>
                  </a:lnTo>
                  <a:lnTo>
                    <a:pt x="166767" y="300248"/>
                  </a:lnTo>
                  <a:lnTo>
                    <a:pt x="152497" y="314212"/>
                  </a:lnTo>
                  <a:lnTo>
                    <a:pt x="114741" y="332708"/>
                  </a:lnTo>
                  <a:lnTo>
                    <a:pt x="57846" y="339221"/>
                  </a:lnTo>
                  <a:lnTo>
                    <a:pt x="0" y="340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179399" y="2210984"/>
              <a:ext cx="73700" cy="154514"/>
            </a:xfrm>
            <a:custGeom>
              <a:avLst/>
              <a:gdLst/>
              <a:ahLst/>
              <a:cxnLst/>
              <a:rect l="0" t="0" r="0" b="0"/>
              <a:pathLst>
                <a:path w="73700" h="154514">
                  <a:moveTo>
                    <a:pt x="0" y="52642"/>
                  </a:moveTo>
                  <a:lnTo>
                    <a:pt x="0" y="74999"/>
                  </a:lnTo>
                  <a:lnTo>
                    <a:pt x="6239" y="92215"/>
                  </a:lnTo>
                  <a:lnTo>
                    <a:pt x="40433" y="152806"/>
                  </a:lnTo>
                  <a:lnTo>
                    <a:pt x="42163" y="154513"/>
                  </a:lnTo>
                  <a:lnTo>
                    <a:pt x="8416" y="93802"/>
                  </a:lnTo>
                  <a:lnTo>
                    <a:pt x="2493" y="57299"/>
                  </a:lnTo>
                  <a:lnTo>
                    <a:pt x="7347" y="36775"/>
                  </a:lnTo>
                  <a:lnTo>
                    <a:pt x="11917" y="28026"/>
                  </a:lnTo>
                  <a:lnTo>
                    <a:pt x="26353" y="15186"/>
                  </a:lnTo>
                  <a:lnTo>
                    <a:pt x="43298" y="6749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39521" y="2210984"/>
              <a:ext cx="90839" cy="147700"/>
            </a:xfrm>
            <a:custGeom>
              <a:avLst/>
              <a:gdLst/>
              <a:ahLst/>
              <a:cxnLst/>
              <a:rect l="0" t="0" r="0" b="0"/>
              <a:pathLst>
                <a:path w="90839" h="147700">
                  <a:moveTo>
                    <a:pt x="8333" y="10529"/>
                  </a:moveTo>
                  <a:lnTo>
                    <a:pt x="0" y="48006"/>
                  </a:lnTo>
                  <a:lnTo>
                    <a:pt x="1575" y="85974"/>
                  </a:lnTo>
                  <a:lnTo>
                    <a:pt x="7669" y="110740"/>
                  </a:lnTo>
                  <a:lnTo>
                    <a:pt x="18177" y="129546"/>
                  </a:lnTo>
                  <a:lnTo>
                    <a:pt x="33765" y="142584"/>
                  </a:lnTo>
                  <a:lnTo>
                    <a:pt x="42836" y="147699"/>
                  </a:lnTo>
                  <a:lnTo>
                    <a:pt x="51222" y="147599"/>
                  </a:lnTo>
                  <a:lnTo>
                    <a:pt x="59153" y="144023"/>
                  </a:lnTo>
                  <a:lnTo>
                    <a:pt x="73034" y="130691"/>
                  </a:lnTo>
                  <a:lnTo>
                    <a:pt x="83103" y="113067"/>
                  </a:lnTo>
                  <a:lnTo>
                    <a:pt x="90693" y="64751"/>
                  </a:lnTo>
                  <a:lnTo>
                    <a:pt x="90838" y="27504"/>
                  </a:lnTo>
                  <a:lnTo>
                    <a:pt x="820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95253" y="2194360"/>
              <a:ext cx="116285" cy="132439"/>
            </a:xfrm>
            <a:custGeom>
              <a:avLst/>
              <a:gdLst/>
              <a:ahLst/>
              <a:cxnLst/>
              <a:rect l="0" t="0" r="0" b="0"/>
              <a:pathLst>
                <a:path w="116285" h="132439">
                  <a:moveTo>
                    <a:pt x="0" y="79795"/>
                  </a:moveTo>
                  <a:lnTo>
                    <a:pt x="33622" y="77455"/>
                  </a:lnTo>
                  <a:lnTo>
                    <a:pt x="93407" y="56076"/>
                  </a:lnTo>
                  <a:lnTo>
                    <a:pt x="108975" y="42347"/>
                  </a:lnTo>
                  <a:lnTo>
                    <a:pt x="114764" y="33773"/>
                  </a:lnTo>
                  <a:lnTo>
                    <a:pt x="116284" y="25717"/>
                  </a:lnTo>
                  <a:lnTo>
                    <a:pt x="114958" y="18007"/>
                  </a:lnTo>
                  <a:lnTo>
                    <a:pt x="111733" y="10527"/>
                  </a:lnTo>
                  <a:lnTo>
                    <a:pt x="104905" y="5540"/>
                  </a:lnTo>
                  <a:lnTo>
                    <a:pt x="84839" y="0"/>
                  </a:lnTo>
                  <a:lnTo>
                    <a:pt x="52824" y="2470"/>
                  </a:lnTo>
                  <a:lnTo>
                    <a:pt x="34786" y="13843"/>
                  </a:lnTo>
                  <a:lnTo>
                    <a:pt x="26700" y="21789"/>
                  </a:lnTo>
                  <a:lnTo>
                    <a:pt x="17716" y="43096"/>
                  </a:lnTo>
                  <a:lnTo>
                    <a:pt x="14893" y="68164"/>
                  </a:lnTo>
                  <a:lnTo>
                    <a:pt x="17538" y="94903"/>
                  </a:lnTo>
                  <a:lnTo>
                    <a:pt x="22221" y="105075"/>
                  </a:lnTo>
                  <a:lnTo>
                    <a:pt x="36782" y="119496"/>
                  </a:lnTo>
                  <a:lnTo>
                    <a:pt x="58072" y="126686"/>
                  </a:lnTo>
                  <a:lnTo>
                    <a:pt x="105285" y="1324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63709" y="2232041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0" y="0"/>
                  </a:moveTo>
                  <a:lnTo>
                    <a:pt x="25194" y="53875"/>
                  </a:lnTo>
                  <a:lnTo>
                    <a:pt x="46541" y="108903"/>
                  </a:lnTo>
                  <a:lnTo>
                    <a:pt x="36591" y="64008"/>
                  </a:lnTo>
                  <a:lnTo>
                    <a:pt x="38880" y="42486"/>
                  </a:lnTo>
                  <a:lnTo>
                    <a:pt x="46916" y="24342"/>
                  </a:lnTo>
                  <a:lnTo>
                    <a:pt x="52334" y="16228"/>
                  </a:lnTo>
                  <a:lnTo>
                    <a:pt x="60626" y="10819"/>
                  </a:lnTo>
                  <a:lnTo>
                    <a:pt x="82317" y="4808"/>
                  </a:lnTo>
                  <a:lnTo>
                    <a:pt x="104436" y="8376"/>
                  </a:lnTo>
                  <a:lnTo>
                    <a:pt x="124795" y="18931"/>
                  </a:lnTo>
                  <a:lnTo>
                    <a:pt x="141643" y="35320"/>
                  </a:lnTo>
                  <a:lnTo>
                    <a:pt x="158692" y="64277"/>
                  </a:lnTo>
                  <a:lnTo>
                    <a:pt x="16845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7328" y="2032000"/>
              <a:ext cx="40652" cy="273742"/>
            </a:xfrm>
            <a:custGeom>
              <a:avLst/>
              <a:gdLst/>
              <a:ahLst/>
              <a:cxnLst/>
              <a:rect l="0" t="0" r="0" b="0"/>
              <a:pathLst>
                <a:path w="40652" h="273742">
                  <a:moveTo>
                    <a:pt x="9065" y="0"/>
                  </a:moveTo>
                  <a:lnTo>
                    <a:pt x="0" y="58616"/>
                  </a:lnTo>
                  <a:lnTo>
                    <a:pt x="7231" y="120026"/>
                  </a:lnTo>
                  <a:lnTo>
                    <a:pt x="19925" y="175310"/>
                  </a:lnTo>
                  <a:lnTo>
                    <a:pt x="36015" y="237208"/>
                  </a:lnTo>
                  <a:lnTo>
                    <a:pt x="4065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853222" y="2158342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0"/>
                  </a:moveTo>
                  <a:lnTo>
                    <a:pt x="151953" y="0"/>
                  </a:lnTo>
                  <a:lnTo>
                    <a:pt x="96609" y="7235"/>
                  </a:lnTo>
                  <a:lnTo>
                    <a:pt x="36805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318058" y="2179456"/>
              <a:ext cx="145785" cy="357824"/>
            </a:xfrm>
            <a:custGeom>
              <a:avLst/>
              <a:gdLst/>
              <a:ahLst/>
              <a:cxnLst/>
              <a:rect l="0" t="0" r="0" b="0"/>
              <a:pathLst>
                <a:path w="145785" h="357824">
                  <a:moveTo>
                    <a:pt x="8947" y="52585"/>
                  </a:moveTo>
                  <a:lnTo>
                    <a:pt x="14536" y="111202"/>
                  </a:lnTo>
                  <a:lnTo>
                    <a:pt x="25735" y="166546"/>
                  </a:lnTo>
                  <a:lnTo>
                    <a:pt x="32280" y="226351"/>
                  </a:lnTo>
                  <a:lnTo>
                    <a:pt x="44491" y="278242"/>
                  </a:lnTo>
                  <a:lnTo>
                    <a:pt x="58529" y="339188"/>
                  </a:lnTo>
                  <a:lnTo>
                    <a:pt x="59549" y="352448"/>
                  </a:lnTo>
                  <a:lnTo>
                    <a:pt x="57890" y="357779"/>
                  </a:lnTo>
                  <a:lnTo>
                    <a:pt x="54444" y="357823"/>
                  </a:lnTo>
                  <a:lnTo>
                    <a:pt x="49806" y="354343"/>
                  </a:lnTo>
                  <a:lnTo>
                    <a:pt x="37691" y="332678"/>
                  </a:lnTo>
                  <a:lnTo>
                    <a:pt x="23117" y="278274"/>
                  </a:lnTo>
                  <a:lnTo>
                    <a:pt x="8973" y="221255"/>
                  </a:lnTo>
                  <a:lnTo>
                    <a:pt x="503" y="164931"/>
                  </a:lnTo>
                  <a:lnTo>
                    <a:pt x="0" y="101510"/>
                  </a:lnTo>
                  <a:lnTo>
                    <a:pt x="8116" y="58242"/>
                  </a:lnTo>
                  <a:lnTo>
                    <a:pt x="24818" y="23846"/>
                  </a:lnTo>
                  <a:lnTo>
                    <a:pt x="37837" y="6277"/>
                  </a:lnTo>
                  <a:lnTo>
                    <a:pt x="48095" y="1826"/>
                  </a:lnTo>
                  <a:lnTo>
                    <a:pt x="75089" y="0"/>
                  </a:lnTo>
                  <a:lnTo>
                    <a:pt x="100344" y="6207"/>
                  </a:lnTo>
                  <a:lnTo>
                    <a:pt x="131174" y="22856"/>
                  </a:lnTo>
                  <a:lnTo>
                    <a:pt x="139565" y="29256"/>
                  </a:lnTo>
                  <a:lnTo>
                    <a:pt x="143988" y="37032"/>
                  </a:lnTo>
                  <a:lnTo>
                    <a:pt x="145784" y="55031"/>
                  </a:lnTo>
                  <a:lnTo>
                    <a:pt x="139564" y="71610"/>
                  </a:lnTo>
                  <a:lnTo>
                    <a:pt x="127830" y="86777"/>
                  </a:lnTo>
                  <a:lnTo>
                    <a:pt x="110917" y="101317"/>
                  </a:lnTo>
                  <a:lnTo>
                    <a:pt x="76075" y="117067"/>
                  </a:lnTo>
                  <a:lnTo>
                    <a:pt x="52819" y="119068"/>
                  </a:lnTo>
                  <a:lnTo>
                    <a:pt x="8947" y="115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23091" y="2156178"/>
              <a:ext cx="182941" cy="151206"/>
            </a:xfrm>
            <a:custGeom>
              <a:avLst/>
              <a:gdLst/>
              <a:ahLst/>
              <a:cxnLst/>
              <a:rect l="0" t="0" r="0" b="0"/>
              <a:pathLst>
                <a:path w="182941" h="151206">
                  <a:moveTo>
                    <a:pt x="98712" y="44277"/>
                  </a:moveTo>
                  <a:lnTo>
                    <a:pt x="98712" y="21921"/>
                  </a:lnTo>
                  <a:lnTo>
                    <a:pt x="95202" y="14165"/>
                  </a:lnTo>
                  <a:lnTo>
                    <a:pt x="81944" y="2428"/>
                  </a:lnTo>
                  <a:lnTo>
                    <a:pt x="73496" y="0"/>
                  </a:lnTo>
                  <a:lnTo>
                    <a:pt x="54749" y="422"/>
                  </a:lnTo>
                  <a:lnTo>
                    <a:pt x="37839" y="7629"/>
                  </a:lnTo>
                  <a:lnTo>
                    <a:pt x="30054" y="12826"/>
                  </a:lnTo>
                  <a:lnTo>
                    <a:pt x="18284" y="27960"/>
                  </a:lnTo>
                  <a:lnTo>
                    <a:pt x="1196" y="71860"/>
                  </a:lnTo>
                  <a:lnTo>
                    <a:pt x="0" y="95141"/>
                  </a:lnTo>
                  <a:lnTo>
                    <a:pt x="4537" y="116016"/>
                  </a:lnTo>
                  <a:lnTo>
                    <a:pt x="14352" y="133093"/>
                  </a:lnTo>
                  <a:lnTo>
                    <a:pt x="29633" y="145362"/>
                  </a:lnTo>
                  <a:lnTo>
                    <a:pt x="38621" y="150272"/>
                  </a:lnTo>
                  <a:lnTo>
                    <a:pt x="46953" y="151205"/>
                  </a:lnTo>
                  <a:lnTo>
                    <a:pt x="62450" y="146003"/>
                  </a:lnTo>
                  <a:lnTo>
                    <a:pt x="84328" y="124331"/>
                  </a:lnTo>
                  <a:lnTo>
                    <a:pt x="92319" y="102474"/>
                  </a:lnTo>
                  <a:lnTo>
                    <a:pt x="94450" y="90094"/>
                  </a:lnTo>
                  <a:lnTo>
                    <a:pt x="98210" y="85350"/>
                  </a:lnTo>
                  <a:lnTo>
                    <a:pt x="103057" y="85697"/>
                  </a:lnTo>
                  <a:lnTo>
                    <a:pt x="114681" y="95442"/>
                  </a:lnTo>
                  <a:lnTo>
                    <a:pt x="135549" y="118319"/>
                  </a:lnTo>
                  <a:lnTo>
                    <a:pt x="161099" y="132376"/>
                  </a:lnTo>
                  <a:lnTo>
                    <a:pt x="182940" y="139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27088" y="2158342"/>
              <a:ext cx="94757" cy="133510"/>
            </a:xfrm>
            <a:custGeom>
              <a:avLst/>
              <a:gdLst/>
              <a:ahLst/>
              <a:cxnLst/>
              <a:rect l="0" t="0" r="0" b="0"/>
              <a:pathLst>
                <a:path w="94757" h="133510">
                  <a:moveTo>
                    <a:pt x="0" y="63171"/>
                  </a:moveTo>
                  <a:lnTo>
                    <a:pt x="34328" y="124044"/>
                  </a:lnTo>
                  <a:lnTo>
                    <a:pt x="42163" y="133509"/>
                  </a:lnTo>
                  <a:lnTo>
                    <a:pt x="17481" y="72746"/>
                  </a:lnTo>
                  <a:lnTo>
                    <a:pt x="16738" y="52219"/>
                  </a:lnTo>
                  <a:lnTo>
                    <a:pt x="18177" y="41831"/>
                  </a:lnTo>
                  <a:lnTo>
                    <a:pt x="29136" y="24051"/>
                  </a:lnTo>
                  <a:lnTo>
                    <a:pt x="36971" y="16034"/>
                  </a:lnTo>
                  <a:lnTo>
                    <a:pt x="58155" y="71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871476" y="2199744"/>
              <a:ext cx="160939" cy="116526"/>
            </a:xfrm>
            <a:custGeom>
              <a:avLst/>
              <a:gdLst/>
              <a:ahLst/>
              <a:cxnLst/>
              <a:rect l="0" t="0" r="0" b="0"/>
              <a:pathLst>
                <a:path w="160939" h="116526">
                  <a:moveTo>
                    <a:pt x="97767" y="42826"/>
                  </a:moveTo>
                  <a:lnTo>
                    <a:pt x="88192" y="18779"/>
                  </a:lnTo>
                  <a:lnTo>
                    <a:pt x="77524" y="4452"/>
                  </a:lnTo>
                  <a:lnTo>
                    <a:pt x="69064" y="866"/>
                  </a:lnTo>
                  <a:lnTo>
                    <a:pt x="47185" y="0"/>
                  </a:lnTo>
                  <a:lnTo>
                    <a:pt x="37140" y="3747"/>
                  </a:lnTo>
                  <a:lnTo>
                    <a:pt x="19739" y="17268"/>
                  </a:lnTo>
                  <a:lnTo>
                    <a:pt x="2378" y="44612"/>
                  </a:lnTo>
                  <a:lnTo>
                    <a:pt x="0" y="64676"/>
                  </a:lnTo>
                  <a:lnTo>
                    <a:pt x="4012" y="85292"/>
                  </a:lnTo>
                  <a:lnTo>
                    <a:pt x="13594" y="106153"/>
                  </a:lnTo>
                  <a:lnTo>
                    <a:pt x="21765" y="111950"/>
                  </a:lnTo>
                  <a:lnTo>
                    <a:pt x="43321" y="115272"/>
                  </a:lnTo>
                  <a:lnTo>
                    <a:pt x="62261" y="109729"/>
                  </a:lnTo>
                  <a:lnTo>
                    <a:pt x="70587" y="104975"/>
                  </a:lnTo>
                  <a:lnTo>
                    <a:pt x="76138" y="97127"/>
                  </a:lnTo>
                  <a:lnTo>
                    <a:pt x="82305" y="75928"/>
                  </a:lnTo>
                  <a:lnTo>
                    <a:pt x="86289" y="71913"/>
                  </a:lnTo>
                  <a:lnTo>
                    <a:pt x="91285" y="72745"/>
                  </a:lnTo>
                  <a:lnTo>
                    <a:pt x="152609" y="112712"/>
                  </a:lnTo>
                  <a:lnTo>
                    <a:pt x="160938" y="116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53471" y="2021471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8333" y="57264"/>
                  </a:lnTo>
                  <a:lnTo>
                    <a:pt x="9878" y="106654"/>
                  </a:lnTo>
                  <a:lnTo>
                    <a:pt x="10336" y="161453"/>
                  </a:lnTo>
                  <a:lnTo>
                    <a:pt x="13591" y="212784"/>
                  </a:lnTo>
                  <a:lnTo>
                    <a:pt x="25171" y="267160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150423" y="2042528"/>
              <a:ext cx="29391" cy="294799"/>
            </a:xfrm>
            <a:custGeom>
              <a:avLst/>
              <a:gdLst/>
              <a:ahLst/>
              <a:cxnLst/>
              <a:rect l="0" t="0" r="0" b="0"/>
              <a:pathLst>
                <a:path w="29391" h="294799">
                  <a:moveTo>
                    <a:pt x="8333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7" y="159756"/>
                  </a:lnTo>
                  <a:lnTo>
                    <a:pt x="17002" y="208642"/>
                  </a:lnTo>
                  <a:lnTo>
                    <a:pt x="26950" y="268981"/>
                  </a:lnTo>
                  <a:lnTo>
                    <a:pt x="2939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1927" y="2199606"/>
              <a:ext cx="103728" cy="158778"/>
            </a:xfrm>
            <a:custGeom>
              <a:avLst/>
              <a:gdLst/>
              <a:ahLst/>
              <a:cxnLst/>
              <a:rect l="0" t="0" r="0" b="0"/>
              <a:pathLst>
                <a:path w="103728" h="158778">
                  <a:moveTo>
                    <a:pt x="0" y="64020"/>
                  </a:moveTo>
                  <a:lnTo>
                    <a:pt x="42692" y="60901"/>
                  </a:lnTo>
                  <a:lnTo>
                    <a:pt x="62258" y="54445"/>
                  </a:lnTo>
                  <a:lnTo>
                    <a:pt x="101193" y="24617"/>
                  </a:lnTo>
                  <a:lnTo>
                    <a:pt x="103727" y="17865"/>
                  </a:lnTo>
                  <a:lnTo>
                    <a:pt x="103077" y="11023"/>
                  </a:lnTo>
                  <a:lnTo>
                    <a:pt x="100303" y="4122"/>
                  </a:lnTo>
                  <a:lnTo>
                    <a:pt x="92605" y="692"/>
                  </a:lnTo>
                  <a:lnTo>
                    <a:pt x="68454" y="0"/>
                  </a:lnTo>
                  <a:lnTo>
                    <a:pt x="33151" y="11776"/>
                  </a:lnTo>
                  <a:lnTo>
                    <a:pt x="17463" y="26763"/>
                  </a:lnTo>
                  <a:lnTo>
                    <a:pt x="11642" y="35672"/>
                  </a:lnTo>
                  <a:lnTo>
                    <a:pt x="8294" y="58050"/>
                  </a:lnTo>
                  <a:lnTo>
                    <a:pt x="11875" y="82424"/>
                  </a:lnTo>
                  <a:lnTo>
                    <a:pt x="27045" y="114707"/>
                  </a:lnTo>
                  <a:lnTo>
                    <a:pt x="39706" y="131781"/>
                  </a:lnTo>
                  <a:lnTo>
                    <a:pt x="65577" y="148959"/>
                  </a:lnTo>
                  <a:lnTo>
                    <a:pt x="94757" y="158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390383" y="207411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0"/>
                  </a:lnTo>
                  <a:lnTo>
                    <a:pt x="0" y="99895"/>
                  </a:lnTo>
                  <a:lnTo>
                    <a:pt x="5590" y="163231"/>
                  </a:lnTo>
                  <a:lnTo>
                    <a:pt x="16789" y="225179"/>
                  </a:lnTo>
                  <a:lnTo>
                    <a:pt x="23334" y="28056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13545" y="2063585"/>
              <a:ext cx="141021" cy="339824"/>
            </a:xfrm>
            <a:custGeom>
              <a:avLst/>
              <a:gdLst/>
              <a:ahLst/>
              <a:cxnLst/>
              <a:rect l="0" t="0" r="0" b="0"/>
              <a:pathLst>
                <a:path w="141021" h="339824">
                  <a:moveTo>
                    <a:pt x="19035" y="0"/>
                  </a:moveTo>
                  <a:lnTo>
                    <a:pt x="13446" y="16768"/>
                  </a:lnTo>
                  <a:lnTo>
                    <a:pt x="17491" y="78565"/>
                  </a:lnTo>
                  <a:lnTo>
                    <a:pt x="24320" y="139261"/>
                  </a:lnTo>
                  <a:lnTo>
                    <a:pt x="28528" y="196311"/>
                  </a:lnTo>
                  <a:lnTo>
                    <a:pt x="26240" y="249521"/>
                  </a:lnTo>
                  <a:lnTo>
                    <a:pt x="14869" y="294173"/>
                  </a:lnTo>
                  <a:lnTo>
                    <a:pt x="11579" y="297891"/>
                  </a:lnTo>
                  <a:lnTo>
                    <a:pt x="8215" y="296860"/>
                  </a:lnTo>
                  <a:lnTo>
                    <a:pt x="4803" y="292663"/>
                  </a:lnTo>
                  <a:lnTo>
                    <a:pt x="0" y="264400"/>
                  </a:lnTo>
                  <a:lnTo>
                    <a:pt x="4167" y="231979"/>
                  </a:lnTo>
                  <a:lnTo>
                    <a:pt x="18399" y="205735"/>
                  </a:lnTo>
                  <a:lnTo>
                    <a:pt x="26801" y="200328"/>
                  </a:lnTo>
                  <a:lnTo>
                    <a:pt x="48613" y="194320"/>
                  </a:lnTo>
                  <a:lnTo>
                    <a:pt x="70785" y="197888"/>
                  </a:lnTo>
                  <a:lnTo>
                    <a:pt x="91169" y="208443"/>
                  </a:lnTo>
                  <a:lnTo>
                    <a:pt x="130671" y="253790"/>
                  </a:lnTo>
                  <a:lnTo>
                    <a:pt x="138841" y="277352"/>
                  </a:lnTo>
                  <a:lnTo>
                    <a:pt x="141020" y="290187"/>
                  </a:lnTo>
                  <a:lnTo>
                    <a:pt x="137202" y="310686"/>
                  </a:lnTo>
                  <a:lnTo>
                    <a:pt x="132908" y="319428"/>
                  </a:lnTo>
                  <a:lnTo>
                    <a:pt x="118779" y="332261"/>
                  </a:lnTo>
                  <a:lnTo>
                    <a:pt x="110097" y="337321"/>
                  </a:lnTo>
                  <a:lnTo>
                    <a:pt x="87973" y="339823"/>
                  </a:lnTo>
                  <a:lnTo>
                    <a:pt x="28900" y="328834"/>
                  </a:lnTo>
                  <a:lnTo>
                    <a:pt x="1903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83015" y="2252772"/>
              <a:ext cx="144364" cy="126669"/>
            </a:xfrm>
            <a:custGeom>
              <a:avLst/>
              <a:gdLst/>
              <a:ahLst/>
              <a:cxnLst/>
              <a:rect l="0" t="0" r="0" b="0"/>
              <a:pathLst>
                <a:path w="144364" h="126669">
                  <a:moveTo>
                    <a:pt x="81192" y="74026"/>
                  </a:moveTo>
                  <a:lnTo>
                    <a:pt x="86781" y="57258"/>
                  </a:lnTo>
                  <a:lnTo>
                    <a:pt x="86406" y="39667"/>
                  </a:lnTo>
                  <a:lnTo>
                    <a:pt x="81170" y="21320"/>
                  </a:lnTo>
                  <a:lnTo>
                    <a:pt x="71043" y="5367"/>
                  </a:lnTo>
                  <a:lnTo>
                    <a:pt x="63898" y="1347"/>
                  </a:lnTo>
                  <a:lnTo>
                    <a:pt x="46600" y="0"/>
                  </a:lnTo>
                  <a:lnTo>
                    <a:pt x="30333" y="6420"/>
                  </a:lnTo>
                  <a:lnTo>
                    <a:pt x="22719" y="11408"/>
                  </a:lnTo>
                  <a:lnTo>
                    <a:pt x="11140" y="26308"/>
                  </a:lnTo>
                  <a:lnTo>
                    <a:pt x="3264" y="45799"/>
                  </a:lnTo>
                  <a:lnTo>
                    <a:pt x="0" y="81910"/>
                  </a:lnTo>
                  <a:lnTo>
                    <a:pt x="3383" y="104436"/>
                  </a:lnTo>
                  <a:lnTo>
                    <a:pt x="8262" y="113016"/>
                  </a:lnTo>
                  <a:lnTo>
                    <a:pt x="23043" y="125670"/>
                  </a:lnTo>
                  <a:lnTo>
                    <a:pt x="30727" y="126003"/>
                  </a:lnTo>
                  <a:lnTo>
                    <a:pt x="38190" y="122715"/>
                  </a:lnTo>
                  <a:lnTo>
                    <a:pt x="51552" y="109703"/>
                  </a:lnTo>
                  <a:lnTo>
                    <a:pt x="61389" y="92222"/>
                  </a:lnTo>
                  <a:lnTo>
                    <a:pt x="66820" y="88496"/>
                  </a:lnTo>
                  <a:lnTo>
                    <a:pt x="72781" y="88352"/>
                  </a:lnTo>
                  <a:lnTo>
                    <a:pt x="121297" y="114278"/>
                  </a:lnTo>
                  <a:lnTo>
                    <a:pt x="144363" y="126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7695" y="2226452"/>
              <a:ext cx="126600" cy="155136"/>
            </a:xfrm>
            <a:custGeom>
              <a:avLst/>
              <a:gdLst/>
              <a:ahLst/>
              <a:cxnLst/>
              <a:rect l="0" t="0" r="0" b="0"/>
              <a:pathLst>
                <a:path w="126600" h="155136">
                  <a:moveTo>
                    <a:pt x="105497" y="5589"/>
                  </a:moveTo>
                  <a:lnTo>
                    <a:pt x="88729" y="0"/>
                  </a:lnTo>
                  <a:lnTo>
                    <a:pt x="71138" y="375"/>
                  </a:lnTo>
                  <a:lnTo>
                    <a:pt x="31250" y="10148"/>
                  </a:lnTo>
                  <a:lnTo>
                    <a:pt x="5639" y="25527"/>
                  </a:lnTo>
                  <a:lnTo>
                    <a:pt x="1490" y="32919"/>
                  </a:lnTo>
                  <a:lnTo>
                    <a:pt x="0" y="50491"/>
                  </a:lnTo>
                  <a:lnTo>
                    <a:pt x="4750" y="56581"/>
                  </a:lnTo>
                  <a:lnTo>
                    <a:pt x="33792" y="66321"/>
                  </a:lnTo>
                  <a:lnTo>
                    <a:pt x="93613" y="82939"/>
                  </a:lnTo>
                  <a:lnTo>
                    <a:pt x="120563" y="98957"/>
                  </a:lnTo>
                  <a:lnTo>
                    <a:pt x="124900" y="107609"/>
                  </a:lnTo>
                  <a:lnTo>
                    <a:pt x="126599" y="129700"/>
                  </a:lnTo>
                  <a:lnTo>
                    <a:pt x="123074" y="138633"/>
                  </a:lnTo>
                  <a:lnTo>
                    <a:pt x="109800" y="151677"/>
                  </a:lnTo>
                  <a:lnTo>
                    <a:pt x="89082" y="155135"/>
                  </a:lnTo>
                  <a:lnTo>
                    <a:pt x="31797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99823" y="2236397"/>
              <a:ext cx="121654" cy="153573"/>
            </a:xfrm>
            <a:custGeom>
              <a:avLst/>
              <a:gdLst/>
              <a:ahLst/>
              <a:cxnLst/>
              <a:rect l="0" t="0" r="0" b="0"/>
              <a:pathLst>
                <a:path w="121654" h="153573">
                  <a:moveTo>
                    <a:pt x="6539" y="58815"/>
                  </a:moveTo>
                  <a:lnTo>
                    <a:pt x="65156" y="58815"/>
                  </a:lnTo>
                  <a:lnTo>
                    <a:pt x="99947" y="53226"/>
                  </a:lnTo>
                  <a:lnTo>
                    <a:pt x="108585" y="48070"/>
                  </a:lnTo>
                  <a:lnTo>
                    <a:pt x="121303" y="32982"/>
                  </a:lnTo>
                  <a:lnTo>
                    <a:pt x="121653" y="25216"/>
                  </a:lnTo>
                  <a:lnTo>
                    <a:pt x="118377" y="17698"/>
                  </a:lnTo>
                  <a:lnTo>
                    <a:pt x="112683" y="10347"/>
                  </a:lnTo>
                  <a:lnTo>
                    <a:pt x="93879" y="2178"/>
                  </a:lnTo>
                  <a:lnTo>
                    <a:pt x="82313" y="0"/>
                  </a:lnTo>
                  <a:lnTo>
                    <a:pt x="72263" y="888"/>
                  </a:lnTo>
                  <a:lnTo>
                    <a:pt x="54857" y="8113"/>
                  </a:lnTo>
                  <a:lnTo>
                    <a:pt x="10285" y="45256"/>
                  </a:lnTo>
                  <a:lnTo>
                    <a:pt x="2355" y="65267"/>
                  </a:lnTo>
                  <a:lnTo>
                    <a:pt x="0" y="88589"/>
                  </a:lnTo>
                  <a:lnTo>
                    <a:pt x="2853" y="110652"/>
                  </a:lnTo>
                  <a:lnTo>
                    <a:pt x="11140" y="129037"/>
                  </a:lnTo>
                  <a:lnTo>
                    <a:pt x="16626" y="137215"/>
                  </a:lnTo>
                  <a:lnTo>
                    <a:pt x="24962" y="142667"/>
                  </a:lnTo>
                  <a:lnTo>
                    <a:pt x="57881" y="150341"/>
                  </a:lnTo>
                  <a:lnTo>
                    <a:pt x="101296" y="1535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06729" y="2258037"/>
              <a:ext cx="168331" cy="181772"/>
            </a:xfrm>
            <a:custGeom>
              <a:avLst/>
              <a:gdLst/>
              <a:ahLst/>
              <a:cxnLst/>
              <a:rect l="0" t="0" r="0" b="0"/>
              <a:pathLst>
                <a:path w="168331" h="181772">
                  <a:moveTo>
                    <a:pt x="94432" y="5589"/>
                  </a:moveTo>
                  <a:lnTo>
                    <a:pt x="77665" y="0"/>
                  </a:lnTo>
                  <a:lnTo>
                    <a:pt x="60074" y="376"/>
                  </a:lnTo>
                  <a:lnTo>
                    <a:pt x="40557" y="5612"/>
                  </a:lnTo>
                  <a:lnTo>
                    <a:pt x="20185" y="15738"/>
                  </a:lnTo>
                  <a:lnTo>
                    <a:pt x="5671" y="31157"/>
                  </a:lnTo>
                  <a:lnTo>
                    <a:pt x="163" y="40182"/>
                  </a:lnTo>
                  <a:lnTo>
                    <a:pt x="0" y="47368"/>
                  </a:lnTo>
                  <a:lnTo>
                    <a:pt x="3401" y="53329"/>
                  </a:lnTo>
                  <a:lnTo>
                    <a:pt x="16539" y="63072"/>
                  </a:lnTo>
                  <a:lnTo>
                    <a:pt x="69270" y="82511"/>
                  </a:lnTo>
                  <a:lnTo>
                    <a:pt x="125477" y="100308"/>
                  </a:lnTo>
                  <a:lnTo>
                    <a:pt x="136185" y="103830"/>
                  </a:lnTo>
                  <a:lnTo>
                    <a:pt x="154323" y="120222"/>
                  </a:lnTo>
                  <a:lnTo>
                    <a:pt x="162435" y="131144"/>
                  </a:lnTo>
                  <a:lnTo>
                    <a:pt x="168330" y="152639"/>
                  </a:lnTo>
                  <a:lnTo>
                    <a:pt x="168263" y="163284"/>
                  </a:lnTo>
                  <a:lnTo>
                    <a:pt x="163540" y="170381"/>
                  </a:lnTo>
                  <a:lnTo>
                    <a:pt x="155712" y="175112"/>
                  </a:lnTo>
                  <a:lnTo>
                    <a:pt x="122337" y="181771"/>
                  </a:lnTo>
                  <a:lnTo>
                    <a:pt x="82813" y="180624"/>
                  </a:lnTo>
                  <a:lnTo>
                    <a:pt x="41789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894922" y="1979357"/>
            <a:ext cx="7348892" cy="1252892"/>
            <a:chOff x="894922" y="1979357"/>
            <a:chExt cx="7348892" cy="1252892"/>
          </a:xfrm>
        </p:grpSpPr>
        <p:sp>
          <p:nvSpPr>
            <p:cNvPr id="36" name="Freeform 35"/>
            <p:cNvSpPr/>
            <p:nvPr/>
          </p:nvSpPr>
          <p:spPr>
            <a:xfrm>
              <a:off x="894922" y="309537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88782" y="0"/>
                  </a:lnTo>
                  <a:lnTo>
                    <a:pt x="32185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316062" y="2947979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5" y="171351"/>
                  </a:lnTo>
                  <a:lnTo>
                    <a:pt x="9878" y="230812"/>
                  </a:lnTo>
                  <a:lnTo>
                    <a:pt x="11409" y="255831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168663" y="2937450"/>
              <a:ext cx="326384" cy="42115"/>
            </a:xfrm>
            <a:custGeom>
              <a:avLst/>
              <a:gdLst/>
              <a:ahLst/>
              <a:cxnLst/>
              <a:rect l="0" t="0" r="0" b="0"/>
              <a:pathLst>
                <a:path w="326384" h="42115">
                  <a:moveTo>
                    <a:pt x="326383" y="0"/>
                  </a:moveTo>
                  <a:lnTo>
                    <a:pt x="283691" y="3120"/>
                  </a:lnTo>
                  <a:lnTo>
                    <a:pt x="230381" y="16789"/>
                  </a:lnTo>
                  <a:lnTo>
                    <a:pt x="169909" y="26085"/>
                  </a:lnTo>
                  <a:lnTo>
                    <a:pt x="107671" y="33981"/>
                  </a:lnTo>
                  <a:lnTo>
                    <a:pt x="45721" y="4104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516103" y="2916393"/>
              <a:ext cx="264097" cy="260964"/>
            </a:xfrm>
            <a:custGeom>
              <a:avLst/>
              <a:gdLst/>
              <a:ahLst/>
              <a:cxnLst/>
              <a:rect l="0" t="0" r="0" b="0"/>
              <a:pathLst>
                <a:path w="264097" h="260964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19160" y="173494"/>
                  </a:lnTo>
                  <a:lnTo>
                    <a:pt x="27918" y="228420"/>
                  </a:lnTo>
                  <a:lnTo>
                    <a:pt x="30499" y="260963"/>
                  </a:lnTo>
                  <a:lnTo>
                    <a:pt x="34642" y="197856"/>
                  </a:lnTo>
                  <a:lnTo>
                    <a:pt x="46139" y="160400"/>
                  </a:lnTo>
                  <a:lnTo>
                    <a:pt x="51817" y="149047"/>
                  </a:lnTo>
                  <a:lnTo>
                    <a:pt x="59111" y="142649"/>
                  </a:lnTo>
                  <a:lnTo>
                    <a:pt x="67483" y="139553"/>
                  </a:lnTo>
                  <a:lnTo>
                    <a:pt x="76574" y="138659"/>
                  </a:lnTo>
                  <a:lnTo>
                    <a:pt x="84975" y="141572"/>
                  </a:lnTo>
                  <a:lnTo>
                    <a:pt x="100548" y="154168"/>
                  </a:lnTo>
                  <a:lnTo>
                    <a:pt x="116880" y="180991"/>
                  </a:lnTo>
                  <a:lnTo>
                    <a:pt x="140166" y="242332"/>
                  </a:lnTo>
                  <a:lnTo>
                    <a:pt x="143747" y="245783"/>
                  </a:lnTo>
                  <a:lnTo>
                    <a:pt x="147304" y="244574"/>
                  </a:lnTo>
                  <a:lnTo>
                    <a:pt x="192203" y="194012"/>
                  </a:lnTo>
                  <a:lnTo>
                    <a:pt x="239390" y="163272"/>
                  </a:lnTo>
                  <a:lnTo>
                    <a:pt x="259274" y="135335"/>
                  </a:lnTo>
                  <a:lnTo>
                    <a:pt x="264096" y="125318"/>
                  </a:lnTo>
                  <a:lnTo>
                    <a:pt x="263802" y="117471"/>
                  </a:lnTo>
                  <a:lnTo>
                    <a:pt x="260096" y="111069"/>
                  </a:lnTo>
                  <a:lnTo>
                    <a:pt x="254116" y="105632"/>
                  </a:lnTo>
                  <a:lnTo>
                    <a:pt x="234993" y="99590"/>
                  </a:lnTo>
                  <a:lnTo>
                    <a:pt x="223342" y="97979"/>
                  </a:lnTo>
                  <a:lnTo>
                    <a:pt x="201039" y="102428"/>
                  </a:lnTo>
                  <a:lnTo>
                    <a:pt x="190178" y="106890"/>
                  </a:lnTo>
                  <a:lnTo>
                    <a:pt x="174991" y="121206"/>
                  </a:lnTo>
                  <a:lnTo>
                    <a:pt x="169303" y="129937"/>
                  </a:lnTo>
                  <a:lnTo>
                    <a:pt x="161298" y="164582"/>
                  </a:lnTo>
                  <a:lnTo>
                    <a:pt x="164515" y="198894"/>
                  </a:lnTo>
                  <a:lnTo>
                    <a:pt x="176063" y="217469"/>
                  </a:lnTo>
                  <a:lnTo>
                    <a:pt x="184056" y="225698"/>
                  </a:lnTo>
                  <a:lnTo>
                    <a:pt x="205415" y="234841"/>
                  </a:lnTo>
                  <a:lnTo>
                    <a:pt x="226996" y="237735"/>
                  </a:lnTo>
                  <a:lnTo>
                    <a:pt x="252684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77071" y="3017765"/>
              <a:ext cx="130914" cy="130749"/>
            </a:xfrm>
            <a:custGeom>
              <a:avLst/>
              <a:gdLst/>
              <a:ahLst/>
              <a:cxnLst/>
              <a:rect l="0" t="0" r="0" b="0"/>
              <a:pathLst>
                <a:path w="130914" h="130749">
                  <a:moveTo>
                    <a:pt x="128628" y="24970"/>
                  </a:moveTo>
                  <a:lnTo>
                    <a:pt x="110647" y="9329"/>
                  </a:lnTo>
                  <a:lnTo>
                    <a:pt x="93731" y="1251"/>
                  </a:lnTo>
                  <a:lnTo>
                    <a:pt x="71394" y="0"/>
                  </a:lnTo>
                  <a:lnTo>
                    <a:pt x="47039" y="4514"/>
                  </a:lnTo>
                  <a:lnTo>
                    <a:pt x="24516" y="14319"/>
                  </a:lnTo>
                  <a:lnTo>
                    <a:pt x="9047" y="29595"/>
                  </a:lnTo>
                  <a:lnTo>
                    <a:pt x="3284" y="38582"/>
                  </a:lnTo>
                  <a:lnTo>
                    <a:pt x="0" y="61046"/>
                  </a:lnTo>
                  <a:lnTo>
                    <a:pt x="3610" y="84288"/>
                  </a:lnTo>
                  <a:lnTo>
                    <a:pt x="13013" y="102416"/>
                  </a:lnTo>
                  <a:lnTo>
                    <a:pt x="37050" y="125776"/>
                  </a:lnTo>
                  <a:lnTo>
                    <a:pt x="47689" y="129609"/>
                  </a:lnTo>
                  <a:lnTo>
                    <a:pt x="71988" y="130748"/>
                  </a:lnTo>
                  <a:lnTo>
                    <a:pt x="106387" y="119223"/>
                  </a:lnTo>
                  <a:lnTo>
                    <a:pt x="121863" y="104295"/>
                  </a:lnTo>
                  <a:lnTo>
                    <a:pt x="127627" y="95401"/>
                  </a:lnTo>
                  <a:lnTo>
                    <a:pt x="130913" y="76160"/>
                  </a:lnTo>
                  <a:lnTo>
                    <a:pt x="123490" y="35212"/>
                  </a:lnTo>
                  <a:lnTo>
                    <a:pt x="114256" y="20554"/>
                  </a:lnTo>
                  <a:lnTo>
                    <a:pt x="97043" y="3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73333" y="2905865"/>
              <a:ext cx="48181" cy="242156"/>
            </a:xfrm>
            <a:custGeom>
              <a:avLst/>
              <a:gdLst/>
              <a:ahLst/>
              <a:cxnLst/>
              <a:rect l="0" t="0" r="0" b="0"/>
              <a:pathLst>
                <a:path w="48181" h="242156">
                  <a:moveTo>
                    <a:pt x="6066" y="0"/>
                  </a:moveTo>
                  <a:lnTo>
                    <a:pt x="0" y="33622"/>
                  </a:lnTo>
                  <a:lnTo>
                    <a:pt x="4521" y="85323"/>
                  </a:lnTo>
                  <a:lnTo>
                    <a:pt x="11350" y="140596"/>
                  </a:lnTo>
                  <a:lnTo>
                    <a:pt x="27356" y="199146"/>
                  </a:lnTo>
                  <a:lnTo>
                    <a:pt x="37720" y="225122"/>
                  </a:lnTo>
                  <a:lnTo>
                    <a:pt x="4818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84642" y="2992288"/>
              <a:ext cx="210571" cy="18863"/>
            </a:xfrm>
            <a:custGeom>
              <a:avLst/>
              <a:gdLst/>
              <a:ahLst/>
              <a:cxnLst/>
              <a:rect l="0" t="0" r="0" b="0"/>
              <a:pathLst>
                <a:path w="210571" h="18863">
                  <a:moveTo>
                    <a:pt x="210570" y="8333"/>
                  </a:moveTo>
                  <a:lnTo>
                    <a:pt x="173092" y="0"/>
                  </a:lnTo>
                  <a:lnTo>
                    <a:pt x="138244" y="1575"/>
                  </a:lnTo>
                  <a:lnTo>
                    <a:pt x="77173" y="8613"/>
                  </a:lnTo>
                  <a:lnTo>
                    <a:pt x="32272" y="16491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316269" y="2863751"/>
              <a:ext cx="305327" cy="257876"/>
            </a:xfrm>
            <a:custGeom>
              <a:avLst/>
              <a:gdLst/>
              <a:ahLst/>
              <a:cxnLst/>
              <a:rect l="0" t="0" r="0" b="0"/>
              <a:pathLst>
                <a:path w="305327" h="257876">
                  <a:moveTo>
                    <a:pt x="0" y="0"/>
                  </a:moveTo>
                  <a:lnTo>
                    <a:pt x="5589" y="62093"/>
                  </a:lnTo>
                  <a:lnTo>
                    <a:pt x="17958" y="113477"/>
                  </a:lnTo>
                  <a:lnTo>
                    <a:pt x="31667" y="168688"/>
                  </a:lnTo>
                  <a:lnTo>
                    <a:pt x="49144" y="230271"/>
                  </a:lnTo>
                  <a:lnTo>
                    <a:pt x="56157" y="252081"/>
                  </a:lnTo>
                  <a:lnTo>
                    <a:pt x="56155" y="256962"/>
                  </a:lnTo>
                  <a:lnTo>
                    <a:pt x="53815" y="257875"/>
                  </a:lnTo>
                  <a:lnTo>
                    <a:pt x="49914" y="256145"/>
                  </a:lnTo>
                  <a:lnTo>
                    <a:pt x="42461" y="244864"/>
                  </a:lnTo>
                  <a:lnTo>
                    <a:pt x="36419" y="226981"/>
                  </a:lnTo>
                  <a:lnTo>
                    <a:pt x="34188" y="191776"/>
                  </a:lnTo>
                  <a:lnTo>
                    <a:pt x="37811" y="169462"/>
                  </a:lnTo>
                  <a:lnTo>
                    <a:pt x="46441" y="150965"/>
                  </a:lnTo>
                  <a:lnTo>
                    <a:pt x="71044" y="120027"/>
                  </a:lnTo>
                  <a:lnTo>
                    <a:pt x="80118" y="116283"/>
                  </a:lnTo>
                  <a:lnTo>
                    <a:pt x="102679" y="115242"/>
                  </a:lnTo>
                  <a:lnTo>
                    <a:pt x="122064" y="121799"/>
                  </a:lnTo>
                  <a:lnTo>
                    <a:pt x="130509" y="126823"/>
                  </a:lnTo>
                  <a:lnTo>
                    <a:pt x="143012" y="141763"/>
                  </a:lnTo>
                  <a:lnTo>
                    <a:pt x="168071" y="200471"/>
                  </a:lnTo>
                  <a:lnTo>
                    <a:pt x="182418" y="242240"/>
                  </a:lnTo>
                  <a:lnTo>
                    <a:pt x="185953" y="245721"/>
                  </a:lnTo>
                  <a:lnTo>
                    <a:pt x="189479" y="244532"/>
                  </a:lnTo>
                  <a:lnTo>
                    <a:pt x="196517" y="233853"/>
                  </a:lnTo>
                  <a:lnTo>
                    <a:pt x="213687" y="201521"/>
                  </a:lnTo>
                  <a:lnTo>
                    <a:pt x="227163" y="187831"/>
                  </a:lnTo>
                  <a:lnTo>
                    <a:pt x="282462" y="152330"/>
                  </a:lnTo>
                  <a:lnTo>
                    <a:pt x="294385" y="134383"/>
                  </a:lnTo>
                  <a:lnTo>
                    <a:pt x="295692" y="125853"/>
                  </a:lnTo>
                  <a:lnTo>
                    <a:pt x="294224" y="117827"/>
                  </a:lnTo>
                  <a:lnTo>
                    <a:pt x="290906" y="110137"/>
                  </a:lnTo>
                  <a:lnTo>
                    <a:pt x="277860" y="98473"/>
                  </a:lnTo>
                  <a:lnTo>
                    <a:pt x="269468" y="93725"/>
                  </a:lnTo>
                  <a:lnTo>
                    <a:pt x="260364" y="92899"/>
                  </a:lnTo>
                  <a:lnTo>
                    <a:pt x="240890" y="98220"/>
                  </a:lnTo>
                  <a:lnTo>
                    <a:pt x="215784" y="114370"/>
                  </a:lnTo>
                  <a:lnTo>
                    <a:pt x="203919" y="130380"/>
                  </a:lnTo>
                  <a:lnTo>
                    <a:pt x="199117" y="139562"/>
                  </a:lnTo>
                  <a:lnTo>
                    <a:pt x="196901" y="159124"/>
                  </a:lnTo>
                  <a:lnTo>
                    <a:pt x="200985" y="179516"/>
                  </a:lnTo>
                  <a:lnTo>
                    <a:pt x="216439" y="209558"/>
                  </a:lnTo>
                  <a:lnTo>
                    <a:pt x="229166" y="226108"/>
                  </a:lnTo>
                  <a:lnTo>
                    <a:pt x="255075" y="242990"/>
                  </a:lnTo>
                  <a:lnTo>
                    <a:pt x="305326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681103" y="2969036"/>
              <a:ext cx="151063" cy="140746"/>
            </a:xfrm>
            <a:custGeom>
              <a:avLst/>
              <a:gdLst/>
              <a:ahLst/>
              <a:cxnLst/>
              <a:rect l="0" t="0" r="0" b="0"/>
              <a:pathLst>
                <a:path w="151063" h="140746">
                  <a:moveTo>
                    <a:pt x="3663" y="63171"/>
                  </a:moveTo>
                  <a:lnTo>
                    <a:pt x="22792" y="117046"/>
                  </a:lnTo>
                  <a:lnTo>
                    <a:pt x="35587" y="140745"/>
                  </a:lnTo>
                  <a:lnTo>
                    <a:pt x="31110" y="135083"/>
                  </a:lnTo>
                  <a:lnTo>
                    <a:pt x="1562" y="74082"/>
                  </a:lnTo>
                  <a:lnTo>
                    <a:pt x="0" y="52812"/>
                  </a:lnTo>
                  <a:lnTo>
                    <a:pt x="1221" y="42227"/>
                  </a:lnTo>
                  <a:lnTo>
                    <a:pt x="5545" y="34001"/>
                  </a:lnTo>
                  <a:lnTo>
                    <a:pt x="19707" y="21740"/>
                  </a:lnTo>
                  <a:lnTo>
                    <a:pt x="53001" y="8261"/>
                  </a:lnTo>
                  <a:lnTo>
                    <a:pt x="105003" y="1632"/>
                  </a:lnTo>
                  <a:lnTo>
                    <a:pt x="1510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59196" y="2800580"/>
              <a:ext cx="141468" cy="326384"/>
            </a:xfrm>
            <a:custGeom>
              <a:avLst/>
              <a:gdLst/>
              <a:ahLst/>
              <a:cxnLst/>
              <a:rect l="0" t="0" r="0" b="0"/>
              <a:pathLst>
                <a:path w="141468" h="326384">
                  <a:moveTo>
                    <a:pt x="67767" y="326383"/>
                  </a:moveTo>
                  <a:lnTo>
                    <a:pt x="64648" y="283692"/>
                  </a:lnTo>
                  <a:lnTo>
                    <a:pt x="48639" y="223145"/>
                  </a:lnTo>
                  <a:lnTo>
                    <a:pt x="27768" y="168167"/>
                  </a:lnTo>
                  <a:lnTo>
                    <a:pt x="8384" y="106633"/>
                  </a:lnTo>
                  <a:lnTo>
                    <a:pt x="0" y="74099"/>
                  </a:lnTo>
                  <a:lnTo>
                    <a:pt x="1774" y="52820"/>
                  </a:lnTo>
                  <a:lnTo>
                    <a:pt x="9581" y="34784"/>
                  </a:lnTo>
                  <a:lnTo>
                    <a:pt x="14938" y="26699"/>
                  </a:lnTo>
                  <a:lnTo>
                    <a:pt x="33369" y="14596"/>
                  </a:lnTo>
                  <a:lnTo>
                    <a:pt x="57159" y="6487"/>
                  </a:lnTo>
                  <a:lnTo>
                    <a:pt x="107439" y="1281"/>
                  </a:lnTo>
                  <a:lnTo>
                    <a:pt x="14146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42735" y="3000621"/>
              <a:ext cx="147401" cy="10530"/>
            </a:xfrm>
            <a:custGeom>
              <a:avLst/>
              <a:gdLst/>
              <a:ahLst/>
              <a:cxnLst/>
              <a:rect l="0" t="0" r="0" b="0"/>
              <a:pathLst>
                <a:path w="147401" h="10530">
                  <a:moveTo>
                    <a:pt x="147400" y="0"/>
                  </a:moveTo>
                  <a:lnTo>
                    <a:pt x="88783" y="9065"/>
                  </a:lnTo>
                  <a:lnTo>
                    <a:pt x="26972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42735" y="30006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39812" y="2989381"/>
              <a:ext cx="181950" cy="146799"/>
            </a:xfrm>
            <a:custGeom>
              <a:avLst/>
              <a:gdLst/>
              <a:ahLst/>
              <a:cxnLst/>
              <a:rect l="0" t="0" r="0" b="0"/>
              <a:pathLst>
                <a:path w="181950" h="146799">
                  <a:moveTo>
                    <a:pt x="97722" y="42826"/>
                  </a:moveTo>
                  <a:lnTo>
                    <a:pt x="92132" y="26058"/>
                  </a:lnTo>
                  <a:lnTo>
                    <a:pt x="80030" y="11587"/>
                  </a:lnTo>
                  <a:lnTo>
                    <a:pt x="71889" y="4453"/>
                  </a:lnTo>
                  <a:lnTo>
                    <a:pt x="62953" y="866"/>
                  </a:lnTo>
                  <a:lnTo>
                    <a:pt x="43664" y="0"/>
                  </a:lnTo>
                  <a:lnTo>
                    <a:pt x="26513" y="6635"/>
                  </a:lnTo>
                  <a:lnTo>
                    <a:pt x="18664" y="11680"/>
                  </a:lnTo>
                  <a:lnTo>
                    <a:pt x="6823" y="29763"/>
                  </a:lnTo>
                  <a:lnTo>
                    <a:pt x="0" y="52228"/>
                  </a:lnTo>
                  <a:lnTo>
                    <a:pt x="2736" y="84606"/>
                  </a:lnTo>
                  <a:lnTo>
                    <a:pt x="12126" y="116426"/>
                  </a:lnTo>
                  <a:lnTo>
                    <a:pt x="23024" y="137538"/>
                  </a:lnTo>
                  <a:lnTo>
                    <a:pt x="31546" y="143402"/>
                  </a:lnTo>
                  <a:lnTo>
                    <a:pt x="53492" y="146798"/>
                  </a:lnTo>
                  <a:lnTo>
                    <a:pt x="62386" y="142556"/>
                  </a:lnTo>
                  <a:lnTo>
                    <a:pt x="75387" y="125365"/>
                  </a:lnTo>
                  <a:lnTo>
                    <a:pt x="89284" y="94968"/>
                  </a:lnTo>
                  <a:lnTo>
                    <a:pt x="97225" y="53039"/>
                  </a:lnTo>
                  <a:lnTo>
                    <a:pt x="99730" y="53144"/>
                  </a:lnTo>
                  <a:lnTo>
                    <a:pt x="105633" y="62620"/>
                  </a:lnTo>
                  <a:lnTo>
                    <a:pt x="117873" y="86515"/>
                  </a:lnTo>
                  <a:lnTo>
                    <a:pt x="142687" y="107763"/>
                  </a:lnTo>
                  <a:lnTo>
                    <a:pt x="181949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40073" y="2955563"/>
              <a:ext cx="118560" cy="139816"/>
            </a:xfrm>
            <a:custGeom>
              <a:avLst/>
              <a:gdLst/>
              <a:ahLst/>
              <a:cxnLst/>
              <a:rect l="0" t="0" r="0" b="0"/>
              <a:pathLst>
                <a:path w="118560" h="139816">
                  <a:moveTo>
                    <a:pt x="97502" y="24001"/>
                  </a:moveTo>
                  <a:lnTo>
                    <a:pt x="79521" y="8360"/>
                  </a:lnTo>
                  <a:lnTo>
                    <a:pt x="62604" y="282"/>
                  </a:lnTo>
                  <a:lnTo>
                    <a:pt x="53180" y="0"/>
                  </a:lnTo>
                  <a:lnTo>
                    <a:pt x="33349" y="5925"/>
                  </a:lnTo>
                  <a:lnTo>
                    <a:pt x="19077" y="19477"/>
                  </a:lnTo>
                  <a:lnTo>
                    <a:pt x="382" y="56773"/>
                  </a:lnTo>
                  <a:lnTo>
                    <a:pt x="0" y="66906"/>
                  </a:lnTo>
                  <a:lnTo>
                    <a:pt x="5814" y="87524"/>
                  </a:lnTo>
                  <a:lnTo>
                    <a:pt x="22242" y="113273"/>
                  </a:lnTo>
                  <a:lnTo>
                    <a:pt x="38317" y="125289"/>
                  </a:lnTo>
                  <a:lnTo>
                    <a:pt x="59499" y="133359"/>
                  </a:lnTo>
                  <a:lnTo>
                    <a:pt x="118559" y="139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97749" y="2944909"/>
              <a:ext cx="118811" cy="150470"/>
            </a:xfrm>
            <a:custGeom>
              <a:avLst/>
              <a:gdLst/>
              <a:ahLst/>
              <a:cxnLst/>
              <a:rect l="0" t="0" r="0" b="0"/>
              <a:pathLst>
                <a:path w="118811" h="150470">
                  <a:moveTo>
                    <a:pt x="24054" y="45184"/>
                  </a:moveTo>
                  <a:lnTo>
                    <a:pt x="66745" y="42064"/>
                  </a:lnTo>
                  <a:lnTo>
                    <a:pt x="77081" y="39595"/>
                  </a:lnTo>
                  <a:lnTo>
                    <a:pt x="82802" y="34439"/>
                  </a:lnTo>
                  <a:lnTo>
                    <a:pt x="85446" y="27492"/>
                  </a:lnTo>
                  <a:lnTo>
                    <a:pt x="86039" y="19351"/>
                  </a:lnTo>
                  <a:lnTo>
                    <a:pt x="82925" y="12754"/>
                  </a:lnTo>
                  <a:lnTo>
                    <a:pt x="70106" y="2305"/>
                  </a:lnTo>
                  <a:lnTo>
                    <a:pt x="52710" y="0"/>
                  </a:lnTo>
                  <a:lnTo>
                    <a:pt x="43158" y="1023"/>
                  </a:lnTo>
                  <a:lnTo>
                    <a:pt x="26306" y="8399"/>
                  </a:lnTo>
                  <a:lnTo>
                    <a:pt x="18536" y="13642"/>
                  </a:lnTo>
                  <a:lnTo>
                    <a:pt x="6784" y="31945"/>
                  </a:lnTo>
                  <a:lnTo>
                    <a:pt x="0" y="54508"/>
                  </a:lnTo>
                  <a:lnTo>
                    <a:pt x="2759" y="86941"/>
                  </a:lnTo>
                  <a:lnTo>
                    <a:pt x="7960" y="108196"/>
                  </a:lnTo>
                  <a:lnTo>
                    <a:pt x="13325" y="116438"/>
                  </a:lnTo>
                  <a:lnTo>
                    <a:pt x="28644" y="128715"/>
                  </a:lnTo>
                  <a:lnTo>
                    <a:pt x="57000" y="142204"/>
                  </a:lnTo>
                  <a:lnTo>
                    <a:pt x="118810" y="1504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63286" y="2931861"/>
              <a:ext cx="108488" cy="160447"/>
            </a:xfrm>
            <a:custGeom>
              <a:avLst/>
              <a:gdLst/>
              <a:ahLst/>
              <a:cxnLst/>
              <a:rect l="0" t="0" r="0" b="0"/>
              <a:pathLst>
                <a:path w="108488" h="160447">
                  <a:moveTo>
                    <a:pt x="79615" y="5589"/>
                  </a:moveTo>
                  <a:lnTo>
                    <a:pt x="62847" y="0"/>
                  </a:lnTo>
                  <a:lnTo>
                    <a:pt x="45257" y="376"/>
                  </a:lnTo>
                  <a:lnTo>
                    <a:pt x="26910" y="5612"/>
                  </a:lnTo>
                  <a:lnTo>
                    <a:pt x="10957" y="15738"/>
                  </a:lnTo>
                  <a:lnTo>
                    <a:pt x="5767" y="24054"/>
                  </a:lnTo>
                  <a:lnTo>
                    <a:pt x="0" y="45771"/>
                  </a:lnTo>
                  <a:lnTo>
                    <a:pt x="1972" y="55774"/>
                  </a:lnTo>
                  <a:lnTo>
                    <a:pt x="13522" y="73127"/>
                  </a:lnTo>
                  <a:lnTo>
                    <a:pt x="33472" y="82399"/>
                  </a:lnTo>
                  <a:lnTo>
                    <a:pt x="78819" y="93941"/>
                  </a:lnTo>
                  <a:lnTo>
                    <a:pt x="105376" y="109627"/>
                  </a:lnTo>
                  <a:lnTo>
                    <a:pt x="108487" y="117062"/>
                  </a:lnTo>
                  <a:lnTo>
                    <a:pt x="108222" y="125528"/>
                  </a:lnTo>
                  <a:lnTo>
                    <a:pt x="105705" y="134681"/>
                  </a:lnTo>
                  <a:lnTo>
                    <a:pt x="100518" y="141953"/>
                  </a:lnTo>
                  <a:lnTo>
                    <a:pt x="85396" y="153153"/>
                  </a:lnTo>
                  <a:lnTo>
                    <a:pt x="51562" y="160446"/>
                  </a:lnTo>
                  <a:lnTo>
                    <a:pt x="34782" y="159032"/>
                  </a:lnTo>
                  <a:lnTo>
                    <a:pt x="16444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071342" y="2926210"/>
              <a:ext cx="171643" cy="152298"/>
            </a:xfrm>
            <a:custGeom>
              <a:avLst/>
              <a:gdLst/>
              <a:ahLst/>
              <a:cxnLst/>
              <a:rect l="0" t="0" r="0" b="0"/>
              <a:pathLst>
                <a:path w="171643" h="152298">
                  <a:moveTo>
                    <a:pt x="97943" y="42826"/>
                  </a:moveTo>
                  <a:lnTo>
                    <a:pt x="68634" y="4452"/>
                  </a:lnTo>
                  <a:lnTo>
                    <a:pt x="60856" y="866"/>
                  </a:lnTo>
                  <a:lnTo>
                    <a:pt x="42856" y="0"/>
                  </a:lnTo>
                  <a:lnTo>
                    <a:pt x="26276" y="6635"/>
                  </a:lnTo>
                  <a:lnTo>
                    <a:pt x="18580" y="11679"/>
                  </a:lnTo>
                  <a:lnTo>
                    <a:pt x="6908" y="26643"/>
                  </a:lnTo>
                  <a:lnTo>
                    <a:pt x="2158" y="35547"/>
                  </a:lnTo>
                  <a:lnTo>
                    <a:pt x="0" y="57918"/>
                  </a:lnTo>
                  <a:lnTo>
                    <a:pt x="11172" y="115740"/>
                  </a:lnTo>
                  <a:lnTo>
                    <a:pt x="17654" y="137233"/>
                  </a:lnTo>
                  <a:lnTo>
                    <a:pt x="24530" y="144369"/>
                  </a:lnTo>
                  <a:lnTo>
                    <a:pt x="44648" y="152297"/>
                  </a:lnTo>
                  <a:lnTo>
                    <a:pt x="54224" y="150901"/>
                  </a:lnTo>
                  <a:lnTo>
                    <a:pt x="71103" y="139993"/>
                  </a:lnTo>
                  <a:lnTo>
                    <a:pt x="83284" y="120326"/>
                  </a:lnTo>
                  <a:lnTo>
                    <a:pt x="88170" y="108531"/>
                  </a:lnTo>
                  <a:lnTo>
                    <a:pt x="93767" y="103007"/>
                  </a:lnTo>
                  <a:lnTo>
                    <a:pt x="99839" y="101664"/>
                  </a:lnTo>
                  <a:lnTo>
                    <a:pt x="106226" y="103108"/>
                  </a:lnTo>
                  <a:lnTo>
                    <a:pt x="143342" y="122283"/>
                  </a:lnTo>
                  <a:lnTo>
                    <a:pt x="171642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64042" y="2937450"/>
              <a:ext cx="84228" cy="130218"/>
            </a:xfrm>
            <a:custGeom>
              <a:avLst/>
              <a:gdLst/>
              <a:ahLst/>
              <a:cxnLst/>
              <a:rect l="0" t="0" r="0" b="0"/>
              <a:pathLst>
                <a:path w="84228" h="130218">
                  <a:moveTo>
                    <a:pt x="0" y="52643"/>
                  </a:moveTo>
                  <a:lnTo>
                    <a:pt x="34746" y="106518"/>
                  </a:lnTo>
                  <a:lnTo>
                    <a:pt x="43909" y="126890"/>
                  </a:lnTo>
                  <a:lnTo>
                    <a:pt x="47990" y="130217"/>
                  </a:lnTo>
                  <a:lnTo>
                    <a:pt x="51880" y="128926"/>
                  </a:lnTo>
                  <a:lnTo>
                    <a:pt x="55643" y="124555"/>
                  </a:lnTo>
                  <a:lnTo>
                    <a:pt x="55813" y="118132"/>
                  </a:lnTo>
                  <a:lnTo>
                    <a:pt x="37559" y="62450"/>
                  </a:lnTo>
                  <a:lnTo>
                    <a:pt x="39309" y="41794"/>
                  </a:lnTo>
                  <a:lnTo>
                    <a:pt x="43753" y="33712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414309" y="2933810"/>
              <a:ext cx="102743" cy="142175"/>
            </a:xfrm>
            <a:custGeom>
              <a:avLst/>
              <a:gdLst/>
              <a:ahLst/>
              <a:cxnLst/>
              <a:rect l="0" t="0" r="0" b="0"/>
              <a:pathLst>
                <a:path w="102743" h="142175">
                  <a:moveTo>
                    <a:pt x="28717" y="77340"/>
                  </a:moveTo>
                  <a:lnTo>
                    <a:pt x="81422" y="58212"/>
                  </a:lnTo>
                  <a:lnTo>
                    <a:pt x="97374" y="47002"/>
                  </a:lnTo>
                  <a:lnTo>
                    <a:pt x="101395" y="38397"/>
                  </a:lnTo>
                  <a:lnTo>
                    <a:pt x="102742" y="16358"/>
                  </a:lnTo>
                  <a:lnTo>
                    <a:pt x="97954" y="8610"/>
                  </a:lnTo>
                  <a:lnTo>
                    <a:pt x="90083" y="3444"/>
                  </a:lnTo>
                  <a:lnTo>
                    <a:pt x="80156" y="0"/>
                  </a:lnTo>
                  <a:lnTo>
                    <a:pt x="59767" y="2412"/>
                  </a:lnTo>
                  <a:lnTo>
                    <a:pt x="31678" y="16925"/>
                  </a:lnTo>
                  <a:lnTo>
                    <a:pt x="17165" y="30601"/>
                  </a:lnTo>
                  <a:lnTo>
                    <a:pt x="6814" y="48378"/>
                  </a:lnTo>
                  <a:lnTo>
                    <a:pt x="0" y="83707"/>
                  </a:lnTo>
                  <a:lnTo>
                    <a:pt x="3570" y="118221"/>
                  </a:lnTo>
                  <a:lnTo>
                    <a:pt x="8443" y="126821"/>
                  </a:lnTo>
                  <a:lnTo>
                    <a:pt x="23215" y="139496"/>
                  </a:lnTo>
                  <a:lnTo>
                    <a:pt x="32068" y="142174"/>
                  </a:lnTo>
                  <a:lnTo>
                    <a:pt x="51263" y="142030"/>
                  </a:lnTo>
                  <a:lnTo>
                    <a:pt x="102416" y="1299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90466" y="2895336"/>
              <a:ext cx="73700" cy="161695"/>
            </a:xfrm>
            <a:custGeom>
              <a:avLst/>
              <a:gdLst/>
              <a:ahLst/>
              <a:cxnLst/>
              <a:rect l="0" t="0" r="0" b="0"/>
              <a:pathLst>
                <a:path w="73700" h="161695">
                  <a:moveTo>
                    <a:pt x="0" y="105285"/>
                  </a:moveTo>
                  <a:lnTo>
                    <a:pt x="14572" y="147977"/>
                  </a:lnTo>
                  <a:lnTo>
                    <a:pt x="21685" y="161694"/>
                  </a:lnTo>
                  <a:lnTo>
                    <a:pt x="17046" y="156092"/>
                  </a:lnTo>
                  <a:lnTo>
                    <a:pt x="6871" y="133207"/>
                  </a:lnTo>
                  <a:lnTo>
                    <a:pt x="2036" y="98611"/>
                  </a:lnTo>
                  <a:lnTo>
                    <a:pt x="6192" y="64313"/>
                  </a:lnTo>
                  <a:lnTo>
                    <a:pt x="14841" y="45742"/>
                  </a:lnTo>
                  <a:lnTo>
                    <a:pt x="20422" y="37514"/>
                  </a:lnTo>
                  <a:lnTo>
                    <a:pt x="35983" y="25252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98650" y="2919867"/>
              <a:ext cx="128798" cy="143926"/>
            </a:xfrm>
            <a:custGeom>
              <a:avLst/>
              <a:gdLst/>
              <a:ahLst/>
              <a:cxnLst/>
              <a:rect l="0" t="0" r="0" b="0"/>
              <a:pathLst>
                <a:path w="128798" h="143926">
                  <a:moveTo>
                    <a:pt x="28687" y="70226"/>
                  </a:moveTo>
                  <a:lnTo>
                    <a:pt x="87304" y="70226"/>
                  </a:lnTo>
                  <a:lnTo>
                    <a:pt x="107771" y="63987"/>
                  </a:lnTo>
                  <a:lnTo>
                    <a:pt x="116505" y="59048"/>
                  </a:lnTo>
                  <a:lnTo>
                    <a:pt x="122327" y="51075"/>
                  </a:lnTo>
                  <a:lnTo>
                    <a:pt x="128797" y="29739"/>
                  </a:lnTo>
                  <a:lnTo>
                    <a:pt x="127012" y="21008"/>
                  </a:lnTo>
                  <a:lnTo>
                    <a:pt x="122313" y="14017"/>
                  </a:lnTo>
                  <a:lnTo>
                    <a:pt x="115671" y="8187"/>
                  </a:lnTo>
                  <a:lnTo>
                    <a:pt x="95812" y="1709"/>
                  </a:lnTo>
                  <a:lnTo>
                    <a:pt x="72558" y="0"/>
                  </a:lnTo>
                  <a:lnTo>
                    <a:pt x="50525" y="3139"/>
                  </a:lnTo>
                  <a:lnTo>
                    <a:pt x="32154" y="11554"/>
                  </a:lnTo>
                  <a:lnTo>
                    <a:pt x="23979" y="17073"/>
                  </a:lnTo>
                  <a:lnTo>
                    <a:pt x="11777" y="32564"/>
                  </a:lnTo>
                  <a:lnTo>
                    <a:pt x="3624" y="52318"/>
                  </a:lnTo>
                  <a:lnTo>
                    <a:pt x="0" y="76695"/>
                  </a:lnTo>
                  <a:lnTo>
                    <a:pt x="4629" y="100007"/>
                  </a:lnTo>
                  <a:lnTo>
                    <a:pt x="9139" y="111137"/>
                  </a:lnTo>
                  <a:lnTo>
                    <a:pt x="23508" y="126623"/>
                  </a:lnTo>
                  <a:lnTo>
                    <a:pt x="32254" y="132391"/>
                  </a:lnTo>
                  <a:lnTo>
                    <a:pt x="91858" y="1439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92765" y="2934678"/>
              <a:ext cx="97785" cy="129115"/>
            </a:xfrm>
            <a:custGeom>
              <a:avLst/>
              <a:gdLst/>
              <a:ahLst/>
              <a:cxnLst/>
              <a:rect l="0" t="0" r="0" b="0"/>
              <a:pathLst>
                <a:path w="97785" h="129115">
                  <a:moveTo>
                    <a:pt x="87256" y="13301"/>
                  </a:moveTo>
                  <a:lnTo>
                    <a:pt x="76077" y="2122"/>
                  </a:lnTo>
                  <a:lnTo>
                    <a:pt x="68105" y="0"/>
                  </a:lnTo>
                  <a:lnTo>
                    <a:pt x="46768" y="760"/>
                  </a:lnTo>
                  <a:lnTo>
                    <a:pt x="27927" y="8117"/>
                  </a:lnTo>
                  <a:lnTo>
                    <a:pt x="19627" y="13355"/>
                  </a:lnTo>
                  <a:lnTo>
                    <a:pt x="7286" y="28533"/>
                  </a:lnTo>
                  <a:lnTo>
                    <a:pt x="2357" y="37494"/>
                  </a:lnTo>
                  <a:lnTo>
                    <a:pt x="0" y="56808"/>
                  </a:lnTo>
                  <a:lnTo>
                    <a:pt x="4021" y="75921"/>
                  </a:lnTo>
                  <a:lnTo>
                    <a:pt x="13608" y="92215"/>
                  </a:lnTo>
                  <a:lnTo>
                    <a:pt x="37748" y="114542"/>
                  </a:lnTo>
                  <a:lnTo>
                    <a:pt x="60183" y="122638"/>
                  </a:lnTo>
                  <a:lnTo>
                    <a:pt x="97784" y="129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274777" y="2800580"/>
              <a:ext cx="10530" cy="252685"/>
            </a:xfrm>
            <a:custGeom>
              <a:avLst/>
              <a:gdLst/>
              <a:ahLst/>
              <a:cxnLst/>
              <a:rect l="0" t="0" r="0" b="0"/>
              <a:pathLst>
                <a:path w="10530" h="252685">
                  <a:moveTo>
                    <a:pt x="10529" y="0"/>
                  </a:moveTo>
                  <a:lnTo>
                    <a:pt x="4939" y="16767"/>
                  </a:lnTo>
                  <a:lnTo>
                    <a:pt x="8984" y="78565"/>
                  </a:lnTo>
                  <a:lnTo>
                    <a:pt x="10223" y="139261"/>
                  </a:lnTo>
                  <a:lnTo>
                    <a:pt x="9298" y="19514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80021" y="2884808"/>
              <a:ext cx="189513" cy="10529"/>
            </a:xfrm>
            <a:custGeom>
              <a:avLst/>
              <a:gdLst/>
              <a:ahLst/>
              <a:cxnLst/>
              <a:rect l="0" t="0" r="0" b="0"/>
              <a:pathLst>
                <a:path w="189513" h="10529">
                  <a:moveTo>
                    <a:pt x="189512" y="0"/>
                  </a:moveTo>
                  <a:lnTo>
                    <a:pt x="140582" y="3119"/>
                  </a:lnTo>
                  <a:lnTo>
                    <a:pt x="81451" y="9065"/>
                  </a:lnTo>
                  <a:lnTo>
                    <a:pt x="19983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77628" y="2962898"/>
              <a:ext cx="149834" cy="109787"/>
            </a:xfrm>
            <a:custGeom>
              <a:avLst/>
              <a:gdLst/>
              <a:ahLst/>
              <a:cxnLst/>
              <a:rect l="0" t="0" r="0" b="0"/>
              <a:pathLst>
                <a:path w="149834" h="109787">
                  <a:moveTo>
                    <a:pt x="86662" y="27195"/>
                  </a:moveTo>
                  <a:lnTo>
                    <a:pt x="81073" y="10427"/>
                  </a:lnTo>
                  <a:lnTo>
                    <a:pt x="74747" y="5488"/>
                  </a:lnTo>
                  <a:lnTo>
                    <a:pt x="55241" y="0"/>
                  </a:lnTo>
                  <a:lnTo>
                    <a:pt x="34093" y="3800"/>
                  </a:lnTo>
                  <a:lnTo>
                    <a:pt x="23540" y="8089"/>
                  </a:lnTo>
                  <a:lnTo>
                    <a:pt x="8695" y="22213"/>
                  </a:lnTo>
                  <a:lnTo>
                    <a:pt x="3098" y="30892"/>
                  </a:lnTo>
                  <a:lnTo>
                    <a:pt x="0" y="53015"/>
                  </a:lnTo>
                  <a:lnTo>
                    <a:pt x="7542" y="99755"/>
                  </a:lnTo>
                  <a:lnTo>
                    <a:pt x="14028" y="105984"/>
                  </a:lnTo>
                  <a:lnTo>
                    <a:pt x="23032" y="108967"/>
                  </a:lnTo>
                  <a:lnTo>
                    <a:pt x="33714" y="109786"/>
                  </a:lnTo>
                  <a:lnTo>
                    <a:pt x="43174" y="106822"/>
                  </a:lnTo>
                  <a:lnTo>
                    <a:pt x="59925" y="94170"/>
                  </a:lnTo>
                  <a:lnTo>
                    <a:pt x="76920" y="67316"/>
                  </a:lnTo>
                  <a:lnTo>
                    <a:pt x="82507" y="64471"/>
                  </a:lnTo>
                  <a:lnTo>
                    <a:pt x="88572" y="66083"/>
                  </a:lnTo>
                  <a:lnTo>
                    <a:pt x="111405" y="78882"/>
                  </a:lnTo>
                  <a:lnTo>
                    <a:pt x="128075" y="84092"/>
                  </a:lnTo>
                  <a:lnTo>
                    <a:pt x="149833" y="798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548518" y="2967407"/>
              <a:ext cx="129644" cy="85858"/>
            </a:xfrm>
            <a:custGeom>
              <a:avLst/>
              <a:gdLst/>
              <a:ahLst/>
              <a:cxnLst/>
              <a:rect l="0" t="0" r="0" b="0"/>
              <a:pathLst>
                <a:path w="129644" h="85858">
                  <a:moveTo>
                    <a:pt x="0" y="12157"/>
                  </a:moveTo>
                  <a:lnTo>
                    <a:pt x="15619" y="59013"/>
                  </a:lnTo>
                  <a:lnTo>
                    <a:pt x="13571" y="52869"/>
                  </a:lnTo>
                  <a:lnTo>
                    <a:pt x="17019" y="24090"/>
                  </a:lnTo>
                  <a:lnTo>
                    <a:pt x="21875" y="15433"/>
                  </a:lnTo>
                  <a:lnTo>
                    <a:pt x="36629" y="2695"/>
                  </a:lnTo>
                  <a:lnTo>
                    <a:pt x="45476" y="0"/>
                  </a:lnTo>
                  <a:lnTo>
                    <a:pt x="64666" y="125"/>
                  </a:lnTo>
                  <a:lnTo>
                    <a:pt x="81773" y="7199"/>
                  </a:lnTo>
                  <a:lnTo>
                    <a:pt x="111819" y="30805"/>
                  </a:lnTo>
                  <a:lnTo>
                    <a:pt x="127628" y="56677"/>
                  </a:lnTo>
                  <a:lnTo>
                    <a:pt x="129540" y="64064"/>
                  </a:lnTo>
                  <a:lnTo>
                    <a:pt x="129643" y="70158"/>
                  </a:lnTo>
                  <a:lnTo>
                    <a:pt x="126342" y="858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64331" y="2964632"/>
              <a:ext cx="192895" cy="214975"/>
            </a:xfrm>
            <a:custGeom>
              <a:avLst/>
              <a:gdLst/>
              <a:ahLst/>
              <a:cxnLst/>
              <a:rect l="0" t="0" r="0" b="0"/>
              <a:pathLst>
                <a:path w="192895" h="214975">
                  <a:moveTo>
                    <a:pt x="147399" y="67575"/>
                  </a:moveTo>
                  <a:lnTo>
                    <a:pt x="144280" y="24883"/>
                  </a:lnTo>
                  <a:lnTo>
                    <a:pt x="141810" y="14547"/>
                  </a:lnTo>
                  <a:lnTo>
                    <a:pt x="135485" y="7657"/>
                  </a:lnTo>
                  <a:lnTo>
                    <a:pt x="115978" y="0"/>
                  </a:lnTo>
                  <a:lnTo>
                    <a:pt x="94829" y="2837"/>
                  </a:lnTo>
                  <a:lnTo>
                    <a:pt x="84277" y="6869"/>
                  </a:lnTo>
                  <a:lnTo>
                    <a:pt x="69432" y="20707"/>
                  </a:lnTo>
                  <a:lnTo>
                    <a:pt x="63836" y="29311"/>
                  </a:lnTo>
                  <a:lnTo>
                    <a:pt x="62444" y="37386"/>
                  </a:lnTo>
                  <a:lnTo>
                    <a:pt x="63856" y="45109"/>
                  </a:lnTo>
                  <a:lnTo>
                    <a:pt x="71665" y="59930"/>
                  </a:lnTo>
                  <a:lnTo>
                    <a:pt x="82934" y="74316"/>
                  </a:lnTo>
                  <a:lnTo>
                    <a:pt x="90384" y="76748"/>
                  </a:lnTo>
                  <a:lnTo>
                    <a:pt x="108021" y="73212"/>
                  </a:lnTo>
                  <a:lnTo>
                    <a:pt x="132092" y="58067"/>
                  </a:lnTo>
                  <a:lnTo>
                    <a:pt x="139534" y="58896"/>
                  </a:lnTo>
                  <a:lnTo>
                    <a:pt x="146835" y="64129"/>
                  </a:lnTo>
                  <a:lnTo>
                    <a:pt x="160016" y="81251"/>
                  </a:lnTo>
                  <a:lnTo>
                    <a:pt x="185571" y="141551"/>
                  </a:lnTo>
                  <a:lnTo>
                    <a:pt x="192830" y="162454"/>
                  </a:lnTo>
                  <a:lnTo>
                    <a:pt x="192894" y="171772"/>
                  </a:lnTo>
                  <a:lnTo>
                    <a:pt x="186726" y="188364"/>
                  </a:lnTo>
                  <a:lnTo>
                    <a:pt x="173066" y="200418"/>
                  </a:lnTo>
                  <a:lnTo>
                    <a:pt x="154128" y="208504"/>
                  </a:lnTo>
                  <a:lnTo>
                    <a:pt x="103842" y="213696"/>
                  </a:lnTo>
                  <a:lnTo>
                    <a:pt x="48848" y="214721"/>
                  </a:lnTo>
                  <a:lnTo>
                    <a:pt x="0" y="2149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869313" y="2821637"/>
              <a:ext cx="184744" cy="242156"/>
            </a:xfrm>
            <a:custGeom>
              <a:avLst/>
              <a:gdLst/>
              <a:ahLst/>
              <a:cxnLst/>
              <a:rect l="0" t="0" r="0" b="0"/>
              <a:pathLst>
                <a:path w="184744" h="24215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2138" y="85763"/>
                  </a:lnTo>
                  <a:lnTo>
                    <a:pt x="15331" y="137867"/>
                  </a:lnTo>
                  <a:lnTo>
                    <a:pt x="21551" y="187630"/>
                  </a:lnTo>
                  <a:lnTo>
                    <a:pt x="25589" y="192937"/>
                  </a:lnTo>
                  <a:lnTo>
                    <a:pt x="30620" y="194135"/>
                  </a:lnTo>
                  <a:lnTo>
                    <a:pt x="90665" y="175129"/>
                  </a:lnTo>
                  <a:lnTo>
                    <a:pt x="153062" y="154388"/>
                  </a:lnTo>
                  <a:lnTo>
                    <a:pt x="179006" y="138291"/>
                  </a:lnTo>
                  <a:lnTo>
                    <a:pt x="183202" y="130799"/>
                  </a:lnTo>
                  <a:lnTo>
                    <a:pt x="184743" y="113115"/>
                  </a:lnTo>
                  <a:lnTo>
                    <a:pt x="178410" y="96677"/>
                  </a:lnTo>
                  <a:lnTo>
                    <a:pt x="173446" y="89018"/>
                  </a:lnTo>
                  <a:lnTo>
                    <a:pt x="165457" y="83912"/>
                  </a:lnTo>
                  <a:lnTo>
                    <a:pt x="144102" y="78238"/>
                  </a:lnTo>
                  <a:lnTo>
                    <a:pt x="105771" y="80633"/>
                  </a:lnTo>
                  <a:lnTo>
                    <a:pt x="84819" y="88869"/>
                  </a:lnTo>
                  <a:lnTo>
                    <a:pt x="75957" y="94341"/>
                  </a:lnTo>
                  <a:lnTo>
                    <a:pt x="62990" y="109780"/>
                  </a:lnTo>
                  <a:lnTo>
                    <a:pt x="57894" y="118810"/>
                  </a:lnTo>
                  <a:lnTo>
                    <a:pt x="55352" y="138202"/>
                  </a:lnTo>
                  <a:lnTo>
                    <a:pt x="63252" y="179247"/>
                  </a:lnTo>
                  <a:lnTo>
                    <a:pt x="78306" y="205059"/>
                  </a:lnTo>
                  <a:lnTo>
                    <a:pt x="103174" y="227524"/>
                  </a:lnTo>
                  <a:lnTo>
                    <a:pt x="119540" y="235653"/>
                  </a:lnTo>
                  <a:lnTo>
                    <a:pt x="14245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30620" y="2910804"/>
              <a:ext cx="107792" cy="152989"/>
            </a:xfrm>
            <a:custGeom>
              <a:avLst/>
              <a:gdLst/>
              <a:ahLst/>
              <a:cxnLst/>
              <a:rect l="0" t="0" r="0" b="0"/>
              <a:pathLst>
                <a:path w="107792" h="152989">
                  <a:moveTo>
                    <a:pt x="102250" y="5589"/>
                  </a:moveTo>
                  <a:lnTo>
                    <a:pt x="85482" y="0"/>
                  </a:lnTo>
                  <a:lnTo>
                    <a:pt x="52698" y="2114"/>
                  </a:lnTo>
                  <a:lnTo>
                    <a:pt x="13349" y="10149"/>
                  </a:lnTo>
                  <a:lnTo>
                    <a:pt x="5548" y="15648"/>
                  </a:lnTo>
                  <a:lnTo>
                    <a:pt x="1517" y="22824"/>
                  </a:lnTo>
                  <a:lnTo>
                    <a:pt x="0" y="31117"/>
                  </a:lnTo>
                  <a:lnTo>
                    <a:pt x="2498" y="37816"/>
                  </a:lnTo>
                  <a:lnTo>
                    <a:pt x="22781" y="54002"/>
                  </a:lnTo>
                  <a:lnTo>
                    <a:pt x="81611" y="85166"/>
                  </a:lnTo>
                  <a:lnTo>
                    <a:pt x="102435" y="92820"/>
                  </a:lnTo>
                  <a:lnTo>
                    <a:pt x="107053" y="98838"/>
                  </a:lnTo>
                  <a:lnTo>
                    <a:pt x="107791" y="106359"/>
                  </a:lnTo>
                  <a:lnTo>
                    <a:pt x="105945" y="114883"/>
                  </a:lnTo>
                  <a:lnTo>
                    <a:pt x="101203" y="121736"/>
                  </a:lnTo>
                  <a:lnTo>
                    <a:pt x="86577" y="132469"/>
                  </a:lnTo>
                  <a:lnTo>
                    <a:pt x="42526" y="147722"/>
                  </a:lnTo>
                  <a:lnTo>
                    <a:pt x="7494" y="1529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75026" y="1979357"/>
              <a:ext cx="399034" cy="1137079"/>
            </a:xfrm>
            <a:custGeom>
              <a:avLst/>
              <a:gdLst/>
              <a:ahLst/>
              <a:cxnLst/>
              <a:rect l="0" t="0" r="0" b="0"/>
              <a:pathLst>
                <a:path w="399034" h="1137079">
                  <a:moveTo>
                    <a:pt x="0" y="0"/>
                  </a:moveTo>
                  <a:lnTo>
                    <a:pt x="11178" y="11179"/>
                  </a:lnTo>
                  <a:lnTo>
                    <a:pt x="29144" y="16667"/>
                  </a:lnTo>
                  <a:lnTo>
                    <a:pt x="84396" y="20190"/>
                  </a:lnTo>
                  <a:lnTo>
                    <a:pt x="143228" y="20886"/>
                  </a:lnTo>
                  <a:lnTo>
                    <a:pt x="203031" y="21023"/>
                  </a:lnTo>
                  <a:lnTo>
                    <a:pt x="253571" y="21047"/>
                  </a:lnTo>
                  <a:lnTo>
                    <a:pt x="305589" y="21054"/>
                  </a:lnTo>
                  <a:lnTo>
                    <a:pt x="354927" y="21056"/>
                  </a:lnTo>
                  <a:lnTo>
                    <a:pt x="369979" y="21056"/>
                  </a:lnTo>
                  <a:lnTo>
                    <a:pt x="381183" y="24566"/>
                  </a:lnTo>
                  <a:lnTo>
                    <a:pt x="396753" y="37824"/>
                  </a:lnTo>
                  <a:lnTo>
                    <a:pt x="399033" y="46273"/>
                  </a:lnTo>
                  <a:lnTo>
                    <a:pt x="385676" y="100893"/>
                  </a:lnTo>
                  <a:lnTo>
                    <a:pt x="371934" y="153767"/>
                  </a:lnTo>
                  <a:lnTo>
                    <a:pt x="354450" y="215611"/>
                  </a:lnTo>
                  <a:lnTo>
                    <a:pt x="340420" y="270534"/>
                  </a:lnTo>
                  <a:lnTo>
                    <a:pt x="329502" y="326443"/>
                  </a:lnTo>
                  <a:lnTo>
                    <a:pt x="321410" y="382547"/>
                  </a:lnTo>
                  <a:lnTo>
                    <a:pt x="309718" y="445925"/>
                  </a:lnTo>
                  <a:lnTo>
                    <a:pt x="306194" y="504718"/>
                  </a:lnTo>
                  <a:lnTo>
                    <a:pt x="305498" y="566981"/>
                  </a:lnTo>
                  <a:lnTo>
                    <a:pt x="305361" y="627199"/>
                  </a:lnTo>
                  <a:lnTo>
                    <a:pt x="305333" y="684155"/>
                  </a:lnTo>
                  <a:lnTo>
                    <a:pt x="305329" y="740465"/>
                  </a:lnTo>
                  <a:lnTo>
                    <a:pt x="305327" y="796649"/>
                  </a:lnTo>
                  <a:lnTo>
                    <a:pt x="308446" y="849687"/>
                  </a:lnTo>
                  <a:lnTo>
                    <a:pt x="314392" y="905484"/>
                  </a:lnTo>
                  <a:lnTo>
                    <a:pt x="315565" y="964426"/>
                  </a:lnTo>
                  <a:lnTo>
                    <a:pt x="315798" y="1021129"/>
                  </a:lnTo>
                  <a:lnTo>
                    <a:pt x="319573" y="1080691"/>
                  </a:lnTo>
                  <a:lnTo>
                    <a:pt x="314824" y="1087789"/>
                  </a:lnTo>
                  <a:lnTo>
                    <a:pt x="308149" y="1093690"/>
                  </a:lnTo>
                  <a:lnTo>
                    <a:pt x="288254" y="1100247"/>
                  </a:lnTo>
                  <a:lnTo>
                    <a:pt x="228642" y="1113207"/>
                  </a:lnTo>
                  <a:lnTo>
                    <a:pt x="177319" y="1122076"/>
                  </a:lnTo>
                  <a:lnTo>
                    <a:pt x="119991" y="1128785"/>
                  </a:lnTo>
                  <a:lnTo>
                    <a:pt x="63171" y="1137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90880" y="2453139"/>
              <a:ext cx="336913" cy="178986"/>
            </a:xfrm>
            <a:custGeom>
              <a:avLst/>
              <a:gdLst/>
              <a:ahLst/>
              <a:cxnLst/>
              <a:rect l="0" t="0" r="0" b="0"/>
              <a:pathLst>
                <a:path w="336913" h="178986">
                  <a:moveTo>
                    <a:pt x="0" y="178985"/>
                  </a:moveTo>
                  <a:lnTo>
                    <a:pt x="52706" y="159857"/>
                  </a:lnTo>
                  <a:lnTo>
                    <a:pt x="106369" y="129622"/>
                  </a:lnTo>
                  <a:lnTo>
                    <a:pt x="168551" y="99325"/>
                  </a:lnTo>
                  <a:lnTo>
                    <a:pt x="207469" y="81318"/>
                  </a:lnTo>
                  <a:lnTo>
                    <a:pt x="265111" y="40514"/>
                  </a:lnTo>
                  <a:lnTo>
                    <a:pt x="312986" y="12976"/>
                  </a:lnTo>
                  <a:lnTo>
                    <a:pt x="3369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96249" y="2295212"/>
              <a:ext cx="73700" cy="294799"/>
            </a:xfrm>
            <a:custGeom>
              <a:avLst/>
              <a:gdLst/>
              <a:ahLst/>
              <a:cxnLst/>
              <a:rect l="0" t="0" r="0" b="0"/>
              <a:pathLst>
                <a:path w="73700" h="294799">
                  <a:moveTo>
                    <a:pt x="0" y="0"/>
                  </a:moveTo>
                  <a:lnTo>
                    <a:pt x="14654" y="60730"/>
                  </a:lnTo>
                  <a:lnTo>
                    <a:pt x="28197" y="120487"/>
                  </a:lnTo>
                  <a:lnTo>
                    <a:pt x="45639" y="183803"/>
                  </a:lnTo>
                  <a:lnTo>
                    <a:pt x="59664" y="237735"/>
                  </a:lnTo>
                  <a:lnTo>
                    <a:pt x="7369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185374" y="2233274"/>
              <a:ext cx="286956" cy="219866"/>
            </a:xfrm>
            <a:custGeom>
              <a:avLst/>
              <a:gdLst/>
              <a:ahLst/>
              <a:cxnLst/>
              <a:rect l="0" t="0" r="0" b="0"/>
              <a:pathLst>
                <a:path w="286956" h="219866">
                  <a:moveTo>
                    <a:pt x="5590" y="114580"/>
                  </a:moveTo>
                  <a:lnTo>
                    <a:pt x="0" y="97813"/>
                  </a:lnTo>
                  <a:lnTo>
                    <a:pt x="694" y="90534"/>
                  </a:lnTo>
                  <a:lnTo>
                    <a:pt x="7703" y="76207"/>
                  </a:lnTo>
                  <a:lnTo>
                    <a:pt x="32437" y="47946"/>
                  </a:lnTo>
                  <a:lnTo>
                    <a:pt x="80052" y="12811"/>
                  </a:lnTo>
                  <a:lnTo>
                    <a:pt x="103804" y="5009"/>
                  </a:lnTo>
                  <a:lnTo>
                    <a:pt x="162770" y="0"/>
                  </a:lnTo>
                  <a:lnTo>
                    <a:pt x="225203" y="10382"/>
                  </a:lnTo>
                  <a:lnTo>
                    <a:pt x="236227" y="13529"/>
                  </a:lnTo>
                  <a:lnTo>
                    <a:pt x="254714" y="26385"/>
                  </a:lnTo>
                  <a:lnTo>
                    <a:pt x="269560" y="43797"/>
                  </a:lnTo>
                  <a:lnTo>
                    <a:pt x="280057" y="63234"/>
                  </a:lnTo>
                  <a:lnTo>
                    <a:pt x="286955" y="99497"/>
                  </a:lnTo>
                  <a:lnTo>
                    <a:pt x="283409" y="134288"/>
                  </a:lnTo>
                  <a:lnTo>
                    <a:pt x="274904" y="152975"/>
                  </a:lnTo>
                  <a:lnTo>
                    <a:pt x="250380" y="184036"/>
                  </a:lnTo>
                  <a:lnTo>
                    <a:pt x="224349" y="205610"/>
                  </a:lnTo>
                  <a:lnTo>
                    <a:pt x="204591" y="213530"/>
                  </a:lnTo>
                  <a:lnTo>
                    <a:pt x="174045" y="2198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96290" y="2411026"/>
              <a:ext cx="63172" cy="119978"/>
            </a:xfrm>
            <a:custGeom>
              <a:avLst/>
              <a:gdLst/>
              <a:ahLst/>
              <a:cxnLst/>
              <a:rect l="0" t="0" r="0" b="0"/>
              <a:pathLst>
                <a:path w="63172" h="119978">
                  <a:moveTo>
                    <a:pt x="0" y="52642"/>
                  </a:moveTo>
                  <a:lnTo>
                    <a:pt x="42662" y="106757"/>
                  </a:lnTo>
                  <a:lnTo>
                    <a:pt x="51716" y="119977"/>
                  </a:lnTo>
                  <a:lnTo>
                    <a:pt x="18907" y="71165"/>
                  </a:lnTo>
                  <a:lnTo>
                    <a:pt x="18453" y="61481"/>
                  </a:lnTo>
                  <a:lnTo>
                    <a:pt x="24189" y="41363"/>
                  </a:lnTo>
                  <a:lnTo>
                    <a:pt x="40573" y="15895"/>
                  </a:lnTo>
                  <a:lnTo>
                    <a:pt x="50398" y="7064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654218" y="2400497"/>
              <a:ext cx="63171" cy="115814"/>
            </a:xfrm>
            <a:custGeom>
              <a:avLst/>
              <a:gdLst/>
              <a:ahLst/>
              <a:cxnLst/>
              <a:rect l="0" t="0" r="0" b="0"/>
              <a:pathLst>
                <a:path w="63171" h="115814">
                  <a:moveTo>
                    <a:pt x="0" y="0"/>
                  </a:moveTo>
                  <a:lnTo>
                    <a:pt x="9575" y="24046"/>
                  </a:lnTo>
                  <a:lnTo>
                    <a:pt x="33814" y="65182"/>
                  </a:lnTo>
                  <a:lnTo>
                    <a:pt x="48880" y="102173"/>
                  </a:lnTo>
                  <a:lnTo>
                    <a:pt x="6317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643689" y="229521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759503" y="2331737"/>
              <a:ext cx="156265" cy="163517"/>
            </a:xfrm>
            <a:custGeom>
              <a:avLst/>
              <a:gdLst/>
              <a:ahLst/>
              <a:cxnLst/>
              <a:rect l="0" t="0" r="0" b="0"/>
              <a:pathLst>
                <a:path w="156265" h="163517">
                  <a:moveTo>
                    <a:pt x="63170" y="5589"/>
                  </a:moveTo>
                  <a:lnTo>
                    <a:pt x="46402" y="0"/>
                  </a:lnTo>
                  <a:lnTo>
                    <a:pt x="39124" y="693"/>
                  </a:lnTo>
                  <a:lnTo>
                    <a:pt x="24797" y="7702"/>
                  </a:lnTo>
                  <a:lnTo>
                    <a:pt x="13750" y="21736"/>
                  </a:lnTo>
                  <a:lnTo>
                    <a:pt x="9166" y="30392"/>
                  </a:lnTo>
                  <a:lnTo>
                    <a:pt x="7194" y="49368"/>
                  </a:lnTo>
                  <a:lnTo>
                    <a:pt x="8305" y="59341"/>
                  </a:lnTo>
                  <a:lnTo>
                    <a:pt x="13725" y="65991"/>
                  </a:lnTo>
                  <a:lnTo>
                    <a:pt x="32226" y="73378"/>
                  </a:lnTo>
                  <a:lnTo>
                    <a:pt x="92645" y="81630"/>
                  </a:lnTo>
                  <a:lnTo>
                    <a:pt x="113705" y="88518"/>
                  </a:lnTo>
                  <a:lnTo>
                    <a:pt x="153677" y="118646"/>
                  </a:lnTo>
                  <a:lnTo>
                    <a:pt x="156264" y="125414"/>
                  </a:lnTo>
                  <a:lnTo>
                    <a:pt x="155648" y="132266"/>
                  </a:lnTo>
                  <a:lnTo>
                    <a:pt x="152898" y="139173"/>
                  </a:lnTo>
                  <a:lnTo>
                    <a:pt x="137364" y="149968"/>
                  </a:lnTo>
                  <a:lnTo>
                    <a:pt x="113693" y="157495"/>
                  </a:lnTo>
                  <a:lnTo>
                    <a:pt x="53957" y="162327"/>
                  </a:lnTo>
                  <a:lnTo>
                    <a:pt x="0" y="163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27958" y="2313710"/>
              <a:ext cx="315856" cy="176757"/>
            </a:xfrm>
            <a:custGeom>
              <a:avLst/>
              <a:gdLst/>
              <a:ahLst/>
              <a:cxnLst/>
              <a:rect l="0" t="0" r="0" b="0"/>
              <a:pathLst>
                <a:path w="315856" h="176757">
                  <a:moveTo>
                    <a:pt x="0" y="76259"/>
                  </a:moveTo>
                  <a:lnTo>
                    <a:pt x="20244" y="120221"/>
                  </a:lnTo>
                  <a:lnTo>
                    <a:pt x="59898" y="176117"/>
                  </a:lnTo>
                  <a:lnTo>
                    <a:pt x="62159" y="176756"/>
                  </a:lnTo>
                  <a:lnTo>
                    <a:pt x="58432" y="164988"/>
                  </a:lnTo>
                  <a:lnTo>
                    <a:pt x="29432" y="107315"/>
                  </a:lnTo>
                  <a:lnTo>
                    <a:pt x="23538" y="70513"/>
                  </a:lnTo>
                  <a:lnTo>
                    <a:pt x="26221" y="60729"/>
                  </a:lnTo>
                  <a:lnTo>
                    <a:pt x="31518" y="53038"/>
                  </a:lnTo>
                  <a:lnTo>
                    <a:pt x="38560" y="46740"/>
                  </a:lnTo>
                  <a:lnTo>
                    <a:pt x="46763" y="44881"/>
                  </a:lnTo>
                  <a:lnTo>
                    <a:pt x="65237" y="49055"/>
                  </a:lnTo>
                  <a:lnTo>
                    <a:pt x="104524" y="70798"/>
                  </a:lnTo>
                  <a:lnTo>
                    <a:pt x="120935" y="83970"/>
                  </a:lnTo>
                  <a:lnTo>
                    <a:pt x="125077" y="84909"/>
                  </a:lnTo>
                  <a:lnTo>
                    <a:pt x="126668" y="82026"/>
                  </a:lnTo>
                  <a:lnTo>
                    <a:pt x="123319" y="61200"/>
                  </a:lnTo>
                  <a:lnTo>
                    <a:pt x="120818" y="52181"/>
                  </a:lnTo>
                  <a:lnTo>
                    <a:pt x="124277" y="32802"/>
                  </a:lnTo>
                  <a:lnTo>
                    <a:pt x="128475" y="22721"/>
                  </a:lnTo>
                  <a:lnTo>
                    <a:pt x="142498" y="8400"/>
                  </a:lnTo>
                  <a:lnTo>
                    <a:pt x="151151" y="2944"/>
                  </a:lnTo>
                  <a:lnTo>
                    <a:pt x="173243" y="0"/>
                  </a:lnTo>
                  <a:lnTo>
                    <a:pt x="185686" y="853"/>
                  </a:lnTo>
                  <a:lnTo>
                    <a:pt x="208869" y="11159"/>
                  </a:lnTo>
                  <a:lnTo>
                    <a:pt x="270472" y="63365"/>
                  </a:lnTo>
                  <a:lnTo>
                    <a:pt x="285156" y="79887"/>
                  </a:lnTo>
                  <a:lnTo>
                    <a:pt x="304115" y="109731"/>
                  </a:lnTo>
                  <a:lnTo>
                    <a:pt x="315855" y="1183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5" name="Freeform 74"/>
          <p:cNvSpPr/>
          <p:nvPr/>
        </p:nvSpPr>
        <p:spPr>
          <a:xfrm>
            <a:off x="1031792" y="4137699"/>
            <a:ext cx="136872" cy="31587"/>
          </a:xfrm>
          <a:custGeom>
            <a:avLst/>
            <a:gdLst/>
            <a:ahLst/>
            <a:cxnLst/>
            <a:rect l="0" t="0" r="0" b="0"/>
            <a:pathLst>
              <a:path w="136872" h="31587">
                <a:moveTo>
                  <a:pt x="136871" y="0"/>
                </a:moveTo>
                <a:lnTo>
                  <a:pt x="80656" y="17958"/>
                </a:lnTo>
                <a:lnTo>
                  <a:pt x="28324" y="28547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6" name="Group 95"/>
          <p:cNvGrpSpPr/>
          <p:nvPr/>
        </p:nvGrpSpPr>
        <p:grpSpPr>
          <a:xfrm>
            <a:off x="1310473" y="3885015"/>
            <a:ext cx="4961433" cy="515897"/>
            <a:chOff x="1310473" y="3885015"/>
            <a:chExt cx="4961433" cy="515897"/>
          </a:xfrm>
        </p:grpSpPr>
        <p:sp>
          <p:nvSpPr>
            <p:cNvPr id="76" name="Freeform 75"/>
            <p:cNvSpPr/>
            <p:nvPr/>
          </p:nvSpPr>
          <p:spPr>
            <a:xfrm>
              <a:off x="1431875" y="401135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4654" y="164567"/>
                  </a:lnTo>
                  <a:lnTo>
                    <a:pt x="20962" y="225443"/>
                  </a:lnTo>
                  <a:lnTo>
                    <a:pt x="29141" y="280622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310473" y="3945295"/>
              <a:ext cx="338132" cy="407708"/>
            </a:xfrm>
            <a:custGeom>
              <a:avLst/>
              <a:gdLst/>
              <a:ahLst/>
              <a:cxnLst/>
              <a:rect l="0" t="0" r="0" b="0"/>
              <a:pathLst>
                <a:path w="338132" h="407708">
                  <a:moveTo>
                    <a:pt x="5589" y="108176"/>
                  </a:moveTo>
                  <a:lnTo>
                    <a:pt x="0" y="91408"/>
                  </a:lnTo>
                  <a:lnTo>
                    <a:pt x="693" y="84129"/>
                  </a:lnTo>
                  <a:lnTo>
                    <a:pt x="7702" y="69802"/>
                  </a:lnTo>
                  <a:lnTo>
                    <a:pt x="53752" y="27478"/>
                  </a:lnTo>
                  <a:lnTo>
                    <a:pt x="91012" y="7791"/>
                  </a:lnTo>
                  <a:lnTo>
                    <a:pt x="111405" y="0"/>
                  </a:lnTo>
                  <a:lnTo>
                    <a:pt x="153795" y="215"/>
                  </a:lnTo>
                  <a:lnTo>
                    <a:pt x="197811" y="13276"/>
                  </a:lnTo>
                  <a:lnTo>
                    <a:pt x="229310" y="31964"/>
                  </a:lnTo>
                  <a:lnTo>
                    <a:pt x="235455" y="40991"/>
                  </a:lnTo>
                  <a:lnTo>
                    <a:pt x="242282" y="63498"/>
                  </a:lnTo>
                  <a:lnTo>
                    <a:pt x="240537" y="96888"/>
                  </a:lnTo>
                  <a:lnTo>
                    <a:pt x="229333" y="115247"/>
                  </a:lnTo>
                  <a:lnTo>
                    <a:pt x="169469" y="173552"/>
                  </a:lnTo>
                  <a:lnTo>
                    <a:pt x="117491" y="196661"/>
                  </a:lnTo>
                  <a:lnTo>
                    <a:pt x="179708" y="192756"/>
                  </a:lnTo>
                  <a:lnTo>
                    <a:pt x="234175" y="198063"/>
                  </a:lnTo>
                  <a:lnTo>
                    <a:pt x="289458" y="216864"/>
                  </a:lnTo>
                  <a:lnTo>
                    <a:pt x="309567" y="230181"/>
                  </a:lnTo>
                  <a:lnTo>
                    <a:pt x="326304" y="247799"/>
                  </a:lnTo>
                  <a:lnTo>
                    <a:pt x="335302" y="270446"/>
                  </a:lnTo>
                  <a:lnTo>
                    <a:pt x="338131" y="294940"/>
                  </a:lnTo>
                  <a:lnTo>
                    <a:pt x="327425" y="349970"/>
                  </a:lnTo>
                  <a:lnTo>
                    <a:pt x="314743" y="368108"/>
                  </a:lnTo>
                  <a:lnTo>
                    <a:pt x="296239" y="382799"/>
                  </a:lnTo>
                  <a:lnTo>
                    <a:pt x="259513" y="396476"/>
                  </a:lnTo>
                  <a:lnTo>
                    <a:pt x="196883" y="407707"/>
                  </a:lnTo>
                  <a:lnTo>
                    <a:pt x="143764" y="403952"/>
                  </a:lnTo>
                  <a:lnTo>
                    <a:pt x="84399" y="391945"/>
                  </a:lnTo>
                  <a:lnTo>
                    <a:pt x="55456" y="381769"/>
                  </a:lnTo>
                  <a:lnTo>
                    <a:pt x="37174" y="3713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706922" y="4153999"/>
              <a:ext cx="198737" cy="173220"/>
            </a:xfrm>
            <a:custGeom>
              <a:avLst/>
              <a:gdLst/>
              <a:ahLst/>
              <a:cxnLst/>
              <a:rect l="0" t="0" r="0" b="0"/>
              <a:pathLst>
                <a:path w="198737" h="173220">
                  <a:moveTo>
                    <a:pt x="125036" y="88985"/>
                  </a:moveTo>
                  <a:lnTo>
                    <a:pt x="125036" y="66629"/>
                  </a:lnTo>
                  <a:lnTo>
                    <a:pt x="118797" y="49413"/>
                  </a:lnTo>
                  <a:lnTo>
                    <a:pt x="95728" y="13708"/>
                  </a:lnTo>
                  <a:lnTo>
                    <a:pt x="86780" y="7215"/>
                  </a:lnTo>
                  <a:lnTo>
                    <a:pt x="64359" y="0"/>
                  </a:lnTo>
                  <a:lnTo>
                    <a:pt x="54169" y="416"/>
                  </a:lnTo>
                  <a:lnTo>
                    <a:pt x="36608" y="7117"/>
                  </a:lnTo>
                  <a:lnTo>
                    <a:pt x="13567" y="29633"/>
                  </a:lnTo>
                  <a:lnTo>
                    <a:pt x="5304" y="51688"/>
                  </a:lnTo>
                  <a:lnTo>
                    <a:pt x="0" y="103975"/>
                  </a:lnTo>
                  <a:lnTo>
                    <a:pt x="4670" y="139830"/>
                  </a:lnTo>
                  <a:lnTo>
                    <a:pt x="16558" y="158766"/>
                  </a:lnTo>
                  <a:lnTo>
                    <a:pt x="24641" y="167091"/>
                  </a:lnTo>
                  <a:lnTo>
                    <a:pt x="35879" y="171471"/>
                  </a:lnTo>
                  <a:lnTo>
                    <a:pt x="63964" y="173219"/>
                  </a:lnTo>
                  <a:lnTo>
                    <a:pt x="76133" y="168538"/>
                  </a:lnTo>
                  <a:lnTo>
                    <a:pt x="95892" y="150858"/>
                  </a:lnTo>
                  <a:lnTo>
                    <a:pt x="119236" y="109786"/>
                  </a:lnTo>
                  <a:lnTo>
                    <a:pt x="129037" y="85400"/>
                  </a:lnTo>
                  <a:lnTo>
                    <a:pt x="127911" y="97282"/>
                  </a:lnTo>
                  <a:lnTo>
                    <a:pt x="131383" y="113730"/>
                  </a:lnTo>
                  <a:lnTo>
                    <a:pt x="145504" y="137131"/>
                  </a:lnTo>
                  <a:lnTo>
                    <a:pt x="164506" y="158883"/>
                  </a:lnTo>
                  <a:lnTo>
                    <a:pt x="178063" y="166844"/>
                  </a:lnTo>
                  <a:lnTo>
                    <a:pt x="198736" y="17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942376" y="4134926"/>
              <a:ext cx="134197" cy="210251"/>
            </a:xfrm>
            <a:custGeom>
              <a:avLst/>
              <a:gdLst/>
              <a:ahLst/>
              <a:cxnLst/>
              <a:rect l="0" t="0" r="0" b="0"/>
              <a:pathLst>
                <a:path w="134197" h="210251">
                  <a:moveTo>
                    <a:pt x="110681" y="13302"/>
                  </a:moveTo>
                  <a:lnTo>
                    <a:pt x="99502" y="2123"/>
                  </a:lnTo>
                  <a:lnTo>
                    <a:pt x="91530" y="0"/>
                  </a:lnTo>
                  <a:lnTo>
                    <a:pt x="70194" y="761"/>
                  </a:lnTo>
                  <a:lnTo>
                    <a:pt x="37463" y="13356"/>
                  </a:lnTo>
                  <a:lnTo>
                    <a:pt x="5539" y="31905"/>
                  </a:lnTo>
                  <a:lnTo>
                    <a:pt x="811" y="38572"/>
                  </a:lnTo>
                  <a:lnTo>
                    <a:pt x="0" y="45356"/>
                  </a:lnTo>
                  <a:lnTo>
                    <a:pt x="1798" y="52219"/>
                  </a:lnTo>
                  <a:lnTo>
                    <a:pt x="6507" y="57964"/>
                  </a:lnTo>
                  <a:lnTo>
                    <a:pt x="29902" y="71638"/>
                  </a:lnTo>
                  <a:lnTo>
                    <a:pt x="89926" y="93904"/>
                  </a:lnTo>
                  <a:lnTo>
                    <a:pt x="110815" y="100987"/>
                  </a:lnTo>
                  <a:lnTo>
                    <a:pt x="118959" y="108024"/>
                  </a:lnTo>
                  <a:lnTo>
                    <a:pt x="131128" y="128320"/>
                  </a:lnTo>
                  <a:lnTo>
                    <a:pt x="134196" y="149819"/>
                  </a:lnTo>
                  <a:lnTo>
                    <a:pt x="130491" y="169902"/>
                  </a:lnTo>
                  <a:lnTo>
                    <a:pt x="121045" y="186627"/>
                  </a:lnTo>
                  <a:lnTo>
                    <a:pt x="105928" y="198740"/>
                  </a:lnTo>
                  <a:lnTo>
                    <a:pt x="86342" y="206853"/>
                  </a:lnTo>
                  <a:lnTo>
                    <a:pt x="51347" y="210250"/>
                  </a:lnTo>
                  <a:lnTo>
                    <a:pt x="15924" y="2028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29653" y="4163137"/>
              <a:ext cx="126434" cy="195662"/>
            </a:xfrm>
            <a:custGeom>
              <a:avLst/>
              <a:gdLst/>
              <a:ahLst/>
              <a:cxnLst/>
              <a:rect l="0" t="0" r="0" b="0"/>
              <a:pathLst>
                <a:path w="126434" h="195662">
                  <a:moveTo>
                    <a:pt x="28689" y="69318"/>
                  </a:moveTo>
                  <a:lnTo>
                    <a:pt x="45456" y="74908"/>
                  </a:lnTo>
                  <a:lnTo>
                    <a:pt x="63047" y="74532"/>
                  </a:lnTo>
                  <a:lnTo>
                    <a:pt x="108525" y="64759"/>
                  </a:lnTo>
                  <a:lnTo>
                    <a:pt x="117008" y="58090"/>
                  </a:lnTo>
                  <a:lnTo>
                    <a:pt x="126433" y="38202"/>
                  </a:lnTo>
                  <a:lnTo>
                    <a:pt x="125437" y="28687"/>
                  </a:lnTo>
                  <a:lnTo>
                    <a:pt x="114972" y="11875"/>
                  </a:lnTo>
                  <a:lnTo>
                    <a:pt x="95503" y="2844"/>
                  </a:lnTo>
                  <a:lnTo>
                    <a:pt x="72422" y="0"/>
                  </a:lnTo>
                  <a:lnTo>
                    <a:pt x="50465" y="2635"/>
                  </a:lnTo>
                  <a:lnTo>
                    <a:pt x="32128" y="13946"/>
                  </a:lnTo>
                  <a:lnTo>
                    <a:pt x="17349" y="30670"/>
                  </a:lnTo>
                  <a:lnTo>
                    <a:pt x="6881" y="49802"/>
                  </a:lnTo>
                  <a:lnTo>
                    <a:pt x="0" y="85893"/>
                  </a:lnTo>
                  <a:lnTo>
                    <a:pt x="3551" y="120633"/>
                  </a:lnTo>
                  <a:lnTo>
                    <a:pt x="17601" y="153153"/>
                  </a:lnTo>
                  <a:lnTo>
                    <a:pt x="33119" y="168190"/>
                  </a:lnTo>
                  <a:lnTo>
                    <a:pt x="79575" y="190137"/>
                  </a:lnTo>
                  <a:lnTo>
                    <a:pt x="102388" y="195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51549" y="4148228"/>
              <a:ext cx="207681" cy="218713"/>
            </a:xfrm>
            <a:custGeom>
              <a:avLst/>
              <a:gdLst/>
              <a:ahLst/>
              <a:cxnLst/>
              <a:rect l="0" t="0" r="0" b="0"/>
              <a:pathLst>
                <a:path w="207681" h="218713">
                  <a:moveTo>
                    <a:pt x="133176" y="0"/>
                  </a:moveTo>
                  <a:lnTo>
                    <a:pt x="79301" y="19128"/>
                  </a:lnTo>
                  <a:lnTo>
                    <a:pt x="18424" y="50533"/>
                  </a:lnTo>
                  <a:lnTo>
                    <a:pt x="1847" y="66912"/>
                  </a:lnTo>
                  <a:lnTo>
                    <a:pt x="0" y="73854"/>
                  </a:lnTo>
                  <a:lnTo>
                    <a:pt x="2278" y="79651"/>
                  </a:lnTo>
                  <a:lnTo>
                    <a:pt x="14168" y="89213"/>
                  </a:lnTo>
                  <a:lnTo>
                    <a:pt x="31150" y="97362"/>
                  </a:lnTo>
                  <a:lnTo>
                    <a:pt x="89296" y="107361"/>
                  </a:lnTo>
                  <a:lnTo>
                    <a:pt x="143472" y="124275"/>
                  </a:lnTo>
                  <a:lnTo>
                    <a:pt x="190727" y="155070"/>
                  </a:lnTo>
                  <a:lnTo>
                    <a:pt x="207680" y="181257"/>
                  </a:lnTo>
                  <a:lnTo>
                    <a:pt x="207412" y="188688"/>
                  </a:lnTo>
                  <a:lnTo>
                    <a:pt x="203723" y="194812"/>
                  </a:lnTo>
                  <a:lnTo>
                    <a:pt x="197755" y="200065"/>
                  </a:lnTo>
                  <a:lnTo>
                    <a:pt x="166998" y="213046"/>
                  </a:lnTo>
                  <a:lnTo>
                    <a:pt x="128250" y="218712"/>
                  </a:lnTo>
                  <a:lnTo>
                    <a:pt x="73862" y="212451"/>
                  </a:lnTo>
                  <a:lnTo>
                    <a:pt x="4894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50377" y="4092901"/>
              <a:ext cx="223945" cy="234670"/>
            </a:xfrm>
            <a:custGeom>
              <a:avLst/>
              <a:gdLst/>
              <a:ahLst/>
              <a:cxnLst/>
              <a:rect l="0" t="0" r="0" b="0"/>
              <a:pathLst>
                <a:path w="223945" h="234670">
                  <a:moveTo>
                    <a:pt x="150244" y="65855"/>
                  </a:moveTo>
                  <a:lnTo>
                    <a:pt x="130001" y="21893"/>
                  </a:lnTo>
                  <a:lnTo>
                    <a:pt x="114341" y="8102"/>
                  </a:lnTo>
                  <a:lnTo>
                    <a:pt x="105252" y="2786"/>
                  </a:lnTo>
                  <a:lnTo>
                    <a:pt x="85794" y="0"/>
                  </a:lnTo>
                  <a:lnTo>
                    <a:pt x="75692" y="895"/>
                  </a:lnTo>
                  <a:lnTo>
                    <a:pt x="58228" y="8128"/>
                  </a:lnTo>
                  <a:lnTo>
                    <a:pt x="27953" y="31835"/>
                  </a:lnTo>
                  <a:lnTo>
                    <a:pt x="12104" y="63314"/>
                  </a:lnTo>
                  <a:lnTo>
                    <a:pt x="0" y="96688"/>
                  </a:lnTo>
                  <a:lnTo>
                    <a:pt x="1070" y="147811"/>
                  </a:lnTo>
                  <a:lnTo>
                    <a:pt x="4659" y="187884"/>
                  </a:lnTo>
                  <a:lnTo>
                    <a:pt x="13790" y="211337"/>
                  </a:lnTo>
                  <a:lnTo>
                    <a:pt x="28767" y="227220"/>
                  </a:lnTo>
                  <a:lnTo>
                    <a:pt x="37674" y="233093"/>
                  </a:lnTo>
                  <a:lnTo>
                    <a:pt x="47121" y="234669"/>
                  </a:lnTo>
                  <a:lnTo>
                    <a:pt x="66977" y="230181"/>
                  </a:lnTo>
                  <a:lnTo>
                    <a:pt x="92298" y="214500"/>
                  </a:lnTo>
                  <a:lnTo>
                    <a:pt x="114618" y="183858"/>
                  </a:lnTo>
                  <a:lnTo>
                    <a:pt x="130460" y="150732"/>
                  </a:lnTo>
                  <a:lnTo>
                    <a:pt x="136973" y="113100"/>
                  </a:lnTo>
                  <a:lnTo>
                    <a:pt x="132258" y="92312"/>
                  </a:lnTo>
                  <a:lnTo>
                    <a:pt x="125873" y="81123"/>
                  </a:lnTo>
                  <a:lnTo>
                    <a:pt x="125808" y="83053"/>
                  </a:lnTo>
                  <a:lnTo>
                    <a:pt x="130025" y="94556"/>
                  </a:lnTo>
                  <a:lnTo>
                    <a:pt x="158298" y="134972"/>
                  </a:lnTo>
                  <a:lnTo>
                    <a:pt x="178627" y="156784"/>
                  </a:lnTo>
                  <a:lnTo>
                    <a:pt x="186714" y="160400"/>
                  </a:lnTo>
                  <a:lnTo>
                    <a:pt x="223944" y="16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095378" y="4095585"/>
              <a:ext cx="126343" cy="159292"/>
            </a:xfrm>
            <a:custGeom>
              <a:avLst/>
              <a:gdLst/>
              <a:ahLst/>
              <a:cxnLst/>
              <a:rect l="0" t="0" r="0" b="0"/>
              <a:pathLst>
                <a:path w="126343" h="159292">
                  <a:moveTo>
                    <a:pt x="0" y="63171"/>
                  </a:moveTo>
                  <a:lnTo>
                    <a:pt x="15641" y="81152"/>
                  </a:lnTo>
                  <a:lnTo>
                    <a:pt x="39607" y="137525"/>
                  </a:lnTo>
                  <a:lnTo>
                    <a:pt x="51138" y="158218"/>
                  </a:lnTo>
                  <a:lnTo>
                    <a:pt x="53979" y="159291"/>
                  </a:lnTo>
                  <a:lnTo>
                    <a:pt x="54017" y="144886"/>
                  </a:lnTo>
                  <a:lnTo>
                    <a:pt x="38109" y="84007"/>
                  </a:lnTo>
                  <a:lnTo>
                    <a:pt x="27929" y="52578"/>
                  </a:lnTo>
                  <a:lnTo>
                    <a:pt x="30351" y="31557"/>
                  </a:lnTo>
                  <a:lnTo>
                    <a:pt x="34272" y="21038"/>
                  </a:lnTo>
                  <a:lnTo>
                    <a:pt x="41565" y="14025"/>
                  </a:lnTo>
                  <a:lnTo>
                    <a:pt x="62147" y="6234"/>
                  </a:lnTo>
                  <a:lnTo>
                    <a:pt x="114653" y="82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66577" y="4081914"/>
              <a:ext cx="165714" cy="203185"/>
            </a:xfrm>
            <a:custGeom>
              <a:avLst/>
              <a:gdLst/>
              <a:ahLst/>
              <a:cxnLst/>
              <a:rect l="0" t="0" r="0" b="0"/>
              <a:pathLst>
                <a:path w="165714" h="203185">
                  <a:moveTo>
                    <a:pt x="18314" y="97899"/>
                  </a:moveTo>
                  <a:lnTo>
                    <a:pt x="51936" y="103965"/>
                  </a:lnTo>
                  <a:lnTo>
                    <a:pt x="111721" y="93340"/>
                  </a:lnTo>
                  <a:lnTo>
                    <a:pt x="120360" y="87840"/>
                  </a:lnTo>
                  <a:lnTo>
                    <a:pt x="133077" y="72372"/>
                  </a:lnTo>
                  <a:lnTo>
                    <a:pt x="136390" y="53798"/>
                  </a:lnTo>
                  <a:lnTo>
                    <a:pt x="135636" y="43932"/>
                  </a:lnTo>
                  <a:lnTo>
                    <a:pt x="128559" y="26730"/>
                  </a:lnTo>
                  <a:lnTo>
                    <a:pt x="123396" y="18868"/>
                  </a:lnTo>
                  <a:lnTo>
                    <a:pt x="108301" y="7012"/>
                  </a:lnTo>
                  <a:lnTo>
                    <a:pt x="99362" y="2213"/>
                  </a:lnTo>
                  <a:lnTo>
                    <a:pt x="80072" y="0"/>
                  </a:lnTo>
                  <a:lnTo>
                    <a:pt x="60969" y="4086"/>
                  </a:lnTo>
                  <a:lnTo>
                    <a:pt x="29643" y="25772"/>
                  </a:lnTo>
                  <a:lnTo>
                    <a:pt x="16330" y="40107"/>
                  </a:lnTo>
                  <a:lnTo>
                    <a:pt x="6514" y="58175"/>
                  </a:lnTo>
                  <a:lnTo>
                    <a:pt x="0" y="93668"/>
                  </a:lnTo>
                  <a:lnTo>
                    <a:pt x="4715" y="113956"/>
                  </a:lnTo>
                  <a:lnTo>
                    <a:pt x="26806" y="151634"/>
                  </a:lnTo>
                  <a:lnTo>
                    <a:pt x="43145" y="165845"/>
                  </a:lnTo>
                  <a:lnTo>
                    <a:pt x="99746" y="188388"/>
                  </a:lnTo>
                  <a:lnTo>
                    <a:pt x="140984" y="199915"/>
                  </a:lnTo>
                  <a:lnTo>
                    <a:pt x="165713" y="203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800787" y="4085057"/>
              <a:ext cx="115815" cy="202100"/>
            </a:xfrm>
            <a:custGeom>
              <a:avLst/>
              <a:gdLst/>
              <a:ahLst/>
              <a:cxnLst/>
              <a:rect l="0" t="0" r="0" b="0"/>
              <a:pathLst>
                <a:path w="115815" h="202100">
                  <a:moveTo>
                    <a:pt x="0" y="42114"/>
                  </a:moveTo>
                  <a:lnTo>
                    <a:pt x="3120" y="84805"/>
                  </a:lnTo>
                  <a:lnTo>
                    <a:pt x="17958" y="144182"/>
                  </a:lnTo>
                  <a:lnTo>
                    <a:pt x="36301" y="202099"/>
                  </a:lnTo>
                  <a:lnTo>
                    <a:pt x="23748" y="148008"/>
                  </a:lnTo>
                  <a:lnTo>
                    <a:pt x="6911" y="85925"/>
                  </a:lnTo>
                  <a:lnTo>
                    <a:pt x="6191" y="63925"/>
                  </a:lnTo>
                  <a:lnTo>
                    <a:pt x="7637" y="53145"/>
                  </a:lnTo>
                  <a:lnTo>
                    <a:pt x="13280" y="43619"/>
                  </a:lnTo>
                  <a:lnTo>
                    <a:pt x="32029" y="26795"/>
                  </a:lnTo>
                  <a:lnTo>
                    <a:pt x="63302" y="97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69243" y="4093788"/>
              <a:ext cx="126343" cy="170254"/>
            </a:xfrm>
            <a:custGeom>
              <a:avLst/>
              <a:gdLst/>
              <a:ahLst/>
              <a:cxnLst/>
              <a:rect l="0" t="0" r="0" b="0"/>
              <a:pathLst>
                <a:path w="126343" h="170254">
                  <a:moveTo>
                    <a:pt x="0" y="86025"/>
                  </a:moveTo>
                  <a:lnTo>
                    <a:pt x="37478" y="94359"/>
                  </a:lnTo>
                  <a:lnTo>
                    <a:pt x="72326" y="92784"/>
                  </a:lnTo>
                  <a:lnTo>
                    <a:pt x="83313" y="90531"/>
                  </a:lnTo>
                  <a:lnTo>
                    <a:pt x="91807" y="85520"/>
                  </a:lnTo>
                  <a:lnTo>
                    <a:pt x="104364" y="70593"/>
                  </a:lnTo>
                  <a:lnTo>
                    <a:pt x="107011" y="61699"/>
                  </a:lnTo>
                  <a:lnTo>
                    <a:pt x="106832" y="42458"/>
                  </a:lnTo>
                  <a:lnTo>
                    <a:pt x="99734" y="25328"/>
                  </a:lnTo>
                  <a:lnTo>
                    <a:pt x="94565" y="17484"/>
                  </a:lnTo>
                  <a:lnTo>
                    <a:pt x="79464" y="5650"/>
                  </a:lnTo>
                  <a:lnTo>
                    <a:pt x="70523" y="856"/>
                  </a:lnTo>
                  <a:lnTo>
                    <a:pt x="61054" y="0"/>
                  </a:lnTo>
                  <a:lnTo>
                    <a:pt x="41173" y="5288"/>
                  </a:lnTo>
                  <a:lnTo>
                    <a:pt x="23758" y="18557"/>
                  </a:lnTo>
                  <a:lnTo>
                    <a:pt x="15839" y="27008"/>
                  </a:lnTo>
                  <a:lnTo>
                    <a:pt x="7039" y="48877"/>
                  </a:lnTo>
                  <a:lnTo>
                    <a:pt x="4298" y="73024"/>
                  </a:lnTo>
                  <a:lnTo>
                    <a:pt x="6980" y="95455"/>
                  </a:lnTo>
                  <a:lnTo>
                    <a:pt x="20656" y="127814"/>
                  </a:lnTo>
                  <a:lnTo>
                    <a:pt x="36086" y="142813"/>
                  </a:lnTo>
                  <a:lnTo>
                    <a:pt x="74589" y="161973"/>
                  </a:lnTo>
                  <a:lnTo>
                    <a:pt x="126342" y="170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66142" y="4095585"/>
              <a:ext cx="129485" cy="160973"/>
            </a:xfrm>
            <a:custGeom>
              <a:avLst/>
              <a:gdLst/>
              <a:ahLst/>
              <a:cxnLst/>
              <a:rect l="0" t="0" r="0" b="0"/>
              <a:pathLst>
                <a:path w="129485" h="160973">
                  <a:moveTo>
                    <a:pt x="66313" y="0"/>
                  </a:moveTo>
                  <a:lnTo>
                    <a:pt x="35031" y="9576"/>
                  </a:lnTo>
                  <a:lnTo>
                    <a:pt x="18875" y="20244"/>
                  </a:lnTo>
                  <a:lnTo>
                    <a:pt x="7015" y="35903"/>
                  </a:lnTo>
                  <a:lnTo>
                    <a:pt x="2215" y="44993"/>
                  </a:lnTo>
                  <a:lnTo>
                    <a:pt x="0" y="67570"/>
                  </a:lnTo>
                  <a:lnTo>
                    <a:pt x="8111" y="114603"/>
                  </a:lnTo>
                  <a:lnTo>
                    <a:pt x="23202" y="141451"/>
                  </a:lnTo>
                  <a:lnTo>
                    <a:pt x="38964" y="153725"/>
                  </a:lnTo>
                  <a:lnTo>
                    <a:pt x="48081" y="158635"/>
                  </a:lnTo>
                  <a:lnTo>
                    <a:pt x="67569" y="160972"/>
                  </a:lnTo>
                  <a:lnTo>
                    <a:pt x="12948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27212" y="3906072"/>
              <a:ext cx="84229" cy="326384"/>
            </a:xfrm>
            <a:custGeom>
              <a:avLst/>
              <a:gdLst/>
              <a:ahLst/>
              <a:cxnLst/>
              <a:rect l="0" t="0" r="0" b="0"/>
              <a:pathLst>
                <a:path w="84229" h="326384">
                  <a:moveTo>
                    <a:pt x="0" y="0"/>
                  </a:moveTo>
                  <a:lnTo>
                    <a:pt x="8333" y="54145"/>
                  </a:lnTo>
                  <a:lnTo>
                    <a:pt x="15684" y="109091"/>
                  </a:lnTo>
                  <a:lnTo>
                    <a:pt x="31802" y="167571"/>
                  </a:lnTo>
                  <a:lnTo>
                    <a:pt x="45666" y="221574"/>
                  </a:lnTo>
                  <a:lnTo>
                    <a:pt x="71510" y="282946"/>
                  </a:lnTo>
                  <a:lnTo>
                    <a:pt x="8422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232455" y="4013553"/>
              <a:ext cx="221100" cy="29391"/>
            </a:xfrm>
            <a:custGeom>
              <a:avLst/>
              <a:gdLst/>
              <a:ahLst/>
              <a:cxnLst/>
              <a:rect l="0" t="0" r="0" b="0"/>
              <a:pathLst>
                <a:path w="221100" h="29391">
                  <a:moveTo>
                    <a:pt x="221099" y="8333"/>
                  </a:moveTo>
                  <a:lnTo>
                    <a:pt x="183621" y="0"/>
                  </a:lnTo>
                  <a:lnTo>
                    <a:pt x="148773" y="1574"/>
                  </a:lnTo>
                  <a:lnTo>
                    <a:pt x="87703" y="8613"/>
                  </a:lnTo>
                  <a:lnTo>
                    <a:pt x="32044" y="22870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09038" y="4102851"/>
              <a:ext cx="155087" cy="127915"/>
            </a:xfrm>
            <a:custGeom>
              <a:avLst/>
              <a:gdLst/>
              <a:ahLst/>
              <a:cxnLst/>
              <a:rect l="0" t="0" r="0" b="0"/>
              <a:pathLst>
                <a:path w="155087" h="127915">
                  <a:moveTo>
                    <a:pt x="102444" y="34848"/>
                  </a:moveTo>
                  <a:lnTo>
                    <a:pt x="96854" y="18081"/>
                  </a:lnTo>
                  <a:lnTo>
                    <a:pt x="84752" y="6729"/>
                  </a:lnTo>
                  <a:lnTo>
                    <a:pt x="76611" y="2064"/>
                  </a:lnTo>
                  <a:lnTo>
                    <a:pt x="58207" y="0"/>
                  </a:lnTo>
                  <a:lnTo>
                    <a:pt x="48386" y="1088"/>
                  </a:lnTo>
                  <a:lnTo>
                    <a:pt x="31235" y="11655"/>
                  </a:lnTo>
                  <a:lnTo>
                    <a:pt x="16983" y="28049"/>
                  </a:lnTo>
                  <a:lnTo>
                    <a:pt x="6749" y="47034"/>
                  </a:lnTo>
                  <a:lnTo>
                    <a:pt x="0" y="83042"/>
                  </a:lnTo>
                  <a:lnTo>
                    <a:pt x="3590" y="117758"/>
                  </a:lnTo>
                  <a:lnTo>
                    <a:pt x="9635" y="124047"/>
                  </a:lnTo>
                  <a:lnTo>
                    <a:pt x="18344" y="127069"/>
                  </a:lnTo>
                  <a:lnTo>
                    <a:pt x="28830" y="127914"/>
                  </a:lnTo>
                  <a:lnTo>
                    <a:pt x="49839" y="122614"/>
                  </a:lnTo>
                  <a:lnTo>
                    <a:pt x="60355" y="117925"/>
                  </a:lnTo>
                  <a:lnTo>
                    <a:pt x="75159" y="103357"/>
                  </a:lnTo>
                  <a:lnTo>
                    <a:pt x="80744" y="94559"/>
                  </a:lnTo>
                  <a:lnTo>
                    <a:pt x="83831" y="75424"/>
                  </a:lnTo>
                  <a:lnTo>
                    <a:pt x="83016" y="65408"/>
                  </a:lnTo>
                  <a:lnTo>
                    <a:pt x="83643" y="62240"/>
                  </a:lnTo>
                  <a:lnTo>
                    <a:pt x="85230" y="63638"/>
                  </a:lnTo>
                  <a:lnTo>
                    <a:pt x="101773" y="91098"/>
                  </a:lnTo>
                  <a:lnTo>
                    <a:pt x="117354" y="103911"/>
                  </a:lnTo>
                  <a:lnTo>
                    <a:pt x="139617" y="114583"/>
                  </a:lnTo>
                  <a:lnTo>
                    <a:pt x="155086" y="11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674653" y="4103211"/>
              <a:ext cx="147400" cy="118717"/>
            </a:xfrm>
            <a:custGeom>
              <a:avLst/>
              <a:gdLst/>
              <a:ahLst/>
              <a:cxnLst/>
              <a:rect l="0" t="0" r="0" b="0"/>
              <a:pathLst>
                <a:path w="147400" h="118717">
                  <a:moveTo>
                    <a:pt x="0" y="2903"/>
                  </a:moveTo>
                  <a:lnTo>
                    <a:pt x="20243" y="61520"/>
                  </a:lnTo>
                  <a:lnTo>
                    <a:pt x="35411" y="99099"/>
                  </a:lnTo>
                  <a:lnTo>
                    <a:pt x="26009" y="45572"/>
                  </a:lnTo>
                  <a:lnTo>
                    <a:pt x="28327" y="19137"/>
                  </a:lnTo>
                  <a:lnTo>
                    <a:pt x="34092" y="10216"/>
                  </a:lnTo>
                  <a:lnTo>
                    <a:pt x="42616" y="4269"/>
                  </a:lnTo>
                  <a:lnTo>
                    <a:pt x="52977" y="304"/>
                  </a:lnTo>
                  <a:lnTo>
                    <a:pt x="62224" y="0"/>
                  </a:lnTo>
                  <a:lnTo>
                    <a:pt x="78737" y="5902"/>
                  </a:lnTo>
                  <a:lnTo>
                    <a:pt x="101188" y="27968"/>
                  </a:lnTo>
                  <a:lnTo>
                    <a:pt x="138981" y="89488"/>
                  </a:lnTo>
                  <a:lnTo>
                    <a:pt x="147399" y="1187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50513" y="4071194"/>
              <a:ext cx="165731" cy="329718"/>
            </a:xfrm>
            <a:custGeom>
              <a:avLst/>
              <a:gdLst/>
              <a:ahLst/>
              <a:cxnLst/>
              <a:rect l="0" t="0" r="0" b="0"/>
              <a:pathLst>
                <a:path w="165731" h="329718">
                  <a:moveTo>
                    <a:pt x="118937" y="55977"/>
                  </a:moveTo>
                  <a:lnTo>
                    <a:pt x="109362" y="31930"/>
                  </a:lnTo>
                  <a:lnTo>
                    <a:pt x="98694" y="17604"/>
                  </a:lnTo>
                  <a:lnTo>
                    <a:pt x="73945" y="1973"/>
                  </a:lnTo>
                  <a:lnTo>
                    <a:pt x="54487" y="0"/>
                  </a:lnTo>
                  <a:lnTo>
                    <a:pt x="35311" y="4192"/>
                  </a:lnTo>
                  <a:lnTo>
                    <a:pt x="18989" y="13854"/>
                  </a:lnTo>
                  <a:lnTo>
                    <a:pt x="7056" y="29067"/>
                  </a:lnTo>
                  <a:lnTo>
                    <a:pt x="2236" y="38037"/>
                  </a:lnTo>
                  <a:lnTo>
                    <a:pt x="0" y="57362"/>
                  </a:lnTo>
                  <a:lnTo>
                    <a:pt x="8096" y="98365"/>
                  </a:lnTo>
                  <a:lnTo>
                    <a:pt x="20542" y="116150"/>
                  </a:lnTo>
                  <a:lnTo>
                    <a:pt x="28774" y="124168"/>
                  </a:lnTo>
                  <a:lnTo>
                    <a:pt x="50399" y="133078"/>
                  </a:lnTo>
                  <a:lnTo>
                    <a:pt x="62716" y="135453"/>
                  </a:lnTo>
                  <a:lnTo>
                    <a:pt x="72098" y="133528"/>
                  </a:lnTo>
                  <a:lnTo>
                    <a:pt x="79522" y="128734"/>
                  </a:lnTo>
                  <a:lnTo>
                    <a:pt x="90891" y="114050"/>
                  </a:lnTo>
                  <a:lnTo>
                    <a:pt x="99843" y="95825"/>
                  </a:lnTo>
                  <a:lnTo>
                    <a:pt x="103868" y="93071"/>
                  </a:lnTo>
                  <a:lnTo>
                    <a:pt x="107722" y="94744"/>
                  </a:lnTo>
                  <a:lnTo>
                    <a:pt x="115123" y="105962"/>
                  </a:lnTo>
                  <a:lnTo>
                    <a:pt x="136458" y="169189"/>
                  </a:lnTo>
                  <a:lnTo>
                    <a:pt x="154029" y="229679"/>
                  </a:lnTo>
                  <a:lnTo>
                    <a:pt x="165730" y="276032"/>
                  </a:lnTo>
                  <a:lnTo>
                    <a:pt x="163911" y="297668"/>
                  </a:lnTo>
                  <a:lnTo>
                    <a:pt x="159448" y="306012"/>
                  </a:lnTo>
                  <a:lnTo>
                    <a:pt x="145131" y="318402"/>
                  </a:lnTo>
                  <a:lnTo>
                    <a:pt x="123950" y="324688"/>
                  </a:lnTo>
                  <a:lnTo>
                    <a:pt x="66636" y="328724"/>
                  </a:lnTo>
                  <a:lnTo>
                    <a:pt x="13652" y="329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11565" y="3885015"/>
              <a:ext cx="210570" cy="318903"/>
            </a:xfrm>
            <a:custGeom>
              <a:avLst/>
              <a:gdLst/>
              <a:ahLst/>
              <a:cxnLst/>
              <a:rect l="0" t="0" r="0" b="0"/>
              <a:pathLst>
                <a:path w="210570" h="318903">
                  <a:moveTo>
                    <a:pt x="0" y="0"/>
                  </a:moveTo>
                  <a:lnTo>
                    <a:pt x="14654" y="58617"/>
                  </a:lnTo>
                  <a:lnTo>
                    <a:pt x="28197" y="121197"/>
                  </a:lnTo>
                  <a:lnTo>
                    <a:pt x="42138" y="183644"/>
                  </a:lnTo>
                  <a:lnTo>
                    <a:pt x="58494" y="242553"/>
                  </a:lnTo>
                  <a:lnTo>
                    <a:pt x="68144" y="303761"/>
                  </a:lnTo>
                  <a:lnTo>
                    <a:pt x="71165" y="307793"/>
                  </a:lnTo>
                  <a:lnTo>
                    <a:pt x="74350" y="306970"/>
                  </a:lnTo>
                  <a:lnTo>
                    <a:pt x="93455" y="286024"/>
                  </a:lnTo>
                  <a:lnTo>
                    <a:pt x="146418" y="263906"/>
                  </a:lnTo>
                  <a:lnTo>
                    <a:pt x="157274" y="260165"/>
                  </a:lnTo>
                  <a:lnTo>
                    <a:pt x="175574" y="246651"/>
                  </a:lnTo>
                  <a:lnTo>
                    <a:pt x="190336" y="228946"/>
                  </a:lnTo>
                  <a:lnTo>
                    <a:pt x="200797" y="209378"/>
                  </a:lnTo>
                  <a:lnTo>
                    <a:pt x="200545" y="200417"/>
                  </a:lnTo>
                  <a:lnTo>
                    <a:pt x="196867" y="192103"/>
                  </a:lnTo>
                  <a:lnTo>
                    <a:pt x="190906" y="184221"/>
                  </a:lnTo>
                  <a:lnTo>
                    <a:pt x="171805" y="175463"/>
                  </a:lnTo>
                  <a:lnTo>
                    <a:pt x="160160" y="173127"/>
                  </a:lnTo>
                  <a:lnTo>
                    <a:pt x="137862" y="176771"/>
                  </a:lnTo>
                  <a:lnTo>
                    <a:pt x="127003" y="181019"/>
                  </a:lnTo>
                  <a:lnTo>
                    <a:pt x="111818" y="195097"/>
                  </a:lnTo>
                  <a:lnTo>
                    <a:pt x="106130" y="203764"/>
                  </a:lnTo>
                  <a:lnTo>
                    <a:pt x="102930" y="225873"/>
                  </a:lnTo>
                  <a:lnTo>
                    <a:pt x="110409" y="272604"/>
                  </a:lnTo>
                  <a:lnTo>
                    <a:pt x="125390" y="299401"/>
                  </a:lnTo>
                  <a:lnTo>
                    <a:pt x="141126" y="311662"/>
                  </a:lnTo>
                  <a:lnTo>
                    <a:pt x="150236" y="316569"/>
                  </a:lnTo>
                  <a:lnTo>
                    <a:pt x="172836" y="318902"/>
                  </a:lnTo>
                  <a:lnTo>
                    <a:pt x="210569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84458" y="4011357"/>
              <a:ext cx="193433" cy="252685"/>
            </a:xfrm>
            <a:custGeom>
              <a:avLst/>
              <a:gdLst/>
              <a:ahLst/>
              <a:cxnLst/>
              <a:rect l="0" t="0" r="0" b="0"/>
              <a:pathLst>
                <a:path w="193433" h="252685">
                  <a:moveTo>
                    <a:pt x="95604" y="0"/>
                  </a:moveTo>
                  <a:lnTo>
                    <a:pt x="52912" y="3120"/>
                  </a:lnTo>
                  <a:lnTo>
                    <a:pt x="33346" y="9576"/>
                  </a:lnTo>
                  <a:lnTo>
                    <a:pt x="16851" y="20244"/>
                  </a:lnTo>
                  <a:lnTo>
                    <a:pt x="4841" y="35904"/>
                  </a:lnTo>
                  <a:lnTo>
                    <a:pt x="0" y="44993"/>
                  </a:lnTo>
                  <a:lnTo>
                    <a:pt x="282" y="52222"/>
                  </a:lnTo>
                  <a:lnTo>
                    <a:pt x="3980" y="58212"/>
                  </a:lnTo>
                  <a:lnTo>
                    <a:pt x="18617" y="67986"/>
                  </a:lnTo>
                  <a:lnTo>
                    <a:pt x="79472" y="87447"/>
                  </a:lnTo>
                  <a:lnTo>
                    <a:pt x="136980" y="105247"/>
                  </a:lnTo>
                  <a:lnTo>
                    <a:pt x="147754" y="108769"/>
                  </a:lnTo>
                  <a:lnTo>
                    <a:pt x="165965" y="122041"/>
                  </a:lnTo>
                  <a:lnTo>
                    <a:pt x="180688" y="139639"/>
                  </a:lnTo>
                  <a:lnTo>
                    <a:pt x="191131" y="159158"/>
                  </a:lnTo>
                  <a:lnTo>
                    <a:pt x="193432" y="179532"/>
                  </a:lnTo>
                  <a:lnTo>
                    <a:pt x="192408" y="189878"/>
                  </a:lnTo>
                  <a:lnTo>
                    <a:pt x="181912" y="207612"/>
                  </a:lnTo>
                  <a:lnTo>
                    <a:pt x="165548" y="222124"/>
                  </a:lnTo>
                  <a:lnTo>
                    <a:pt x="116167" y="244876"/>
                  </a:lnTo>
                  <a:lnTo>
                    <a:pt x="64019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06445" y="3978252"/>
              <a:ext cx="565461" cy="233148"/>
            </a:xfrm>
            <a:custGeom>
              <a:avLst/>
              <a:gdLst/>
              <a:ahLst/>
              <a:cxnLst/>
              <a:rect l="0" t="0" r="0" b="0"/>
              <a:pathLst>
                <a:path w="565461" h="233148">
                  <a:moveTo>
                    <a:pt x="0" y="106805"/>
                  </a:moveTo>
                  <a:lnTo>
                    <a:pt x="42692" y="109924"/>
                  </a:lnTo>
                  <a:lnTo>
                    <a:pt x="104408" y="116358"/>
                  </a:lnTo>
                  <a:lnTo>
                    <a:pt x="152729" y="117044"/>
                  </a:lnTo>
                  <a:lnTo>
                    <a:pt x="202921" y="116078"/>
                  </a:lnTo>
                  <a:lnTo>
                    <a:pt x="265514" y="108983"/>
                  </a:lnTo>
                  <a:lnTo>
                    <a:pt x="316537" y="107450"/>
                  </a:lnTo>
                  <a:lnTo>
                    <a:pt x="365580" y="106996"/>
                  </a:lnTo>
                  <a:lnTo>
                    <a:pt x="424073" y="106842"/>
                  </a:lnTo>
                  <a:lnTo>
                    <a:pt x="486754" y="107982"/>
                  </a:lnTo>
                  <a:lnTo>
                    <a:pt x="538476" y="115140"/>
                  </a:lnTo>
                  <a:lnTo>
                    <a:pt x="552006" y="115870"/>
                  </a:lnTo>
                  <a:lnTo>
                    <a:pt x="559857" y="112849"/>
                  </a:lnTo>
                  <a:lnTo>
                    <a:pt x="563921" y="107324"/>
                  </a:lnTo>
                  <a:lnTo>
                    <a:pt x="565460" y="100132"/>
                  </a:lnTo>
                  <a:lnTo>
                    <a:pt x="562977" y="91828"/>
                  </a:lnTo>
                  <a:lnTo>
                    <a:pt x="550859" y="73242"/>
                  </a:lnTo>
                  <a:lnTo>
                    <a:pt x="533775" y="59523"/>
                  </a:lnTo>
                  <a:lnTo>
                    <a:pt x="472133" y="15255"/>
                  </a:lnTo>
                  <a:lnTo>
                    <a:pt x="441709" y="0"/>
                  </a:lnTo>
                  <a:lnTo>
                    <a:pt x="436023" y="507"/>
                  </a:lnTo>
                  <a:lnTo>
                    <a:pt x="433401" y="4354"/>
                  </a:lnTo>
                  <a:lnTo>
                    <a:pt x="432824" y="10428"/>
                  </a:lnTo>
                  <a:lnTo>
                    <a:pt x="438421" y="23416"/>
                  </a:lnTo>
                  <a:lnTo>
                    <a:pt x="468823" y="57783"/>
                  </a:lnTo>
                  <a:lnTo>
                    <a:pt x="526914" y="99795"/>
                  </a:lnTo>
                  <a:lnTo>
                    <a:pt x="547699" y="113828"/>
                  </a:lnTo>
                  <a:lnTo>
                    <a:pt x="553476" y="122015"/>
                  </a:lnTo>
                  <a:lnTo>
                    <a:pt x="556158" y="130983"/>
                  </a:lnTo>
                  <a:lnTo>
                    <a:pt x="556776" y="140471"/>
                  </a:lnTo>
                  <a:lnTo>
                    <a:pt x="551223" y="157252"/>
                  </a:lnTo>
                  <a:lnTo>
                    <a:pt x="546466" y="165003"/>
                  </a:lnTo>
                  <a:lnTo>
                    <a:pt x="531823" y="176734"/>
                  </a:lnTo>
                  <a:lnTo>
                    <a:pt x="473332" y="212683"/>
                  </a:lnTo>
                  <a:lnTo>
                    <a:pt x="442197" y="2331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527669" y="3793655"/>
            <a:ext cx="2260164" cy="1144211"/>
            <a:chOff x="6527669" y="3793655"/>
            <a:chExt cx="2260164" cy="1144211"/>
          </a:xfrm>
        </p:grpSpPr>
        <p:sp>
          <p:nvSpPr>
            <p:cNvPr id="97" name="Freeform 96"/>
            <p:cNvSpPr/>
            <p:nvPr/>
          </p:nvSpPr>
          <p:spPr>
            <a:xfrm>
              <a:off x="6664538" y="3832373"/>
              <a:ext cx="31458" cy="389555"/>
            </a:xfrm>
            <a:custGeom>
              <a:avLst/>
              <a:gdLst/>
              <a:ahLst/>
              <a:cxnLst/>
              <a:rect l="0" t="0" r="0" b="0"/>
              <a:pathLst>
                <a:path w="31458" h="389555">
                  <a:moveTo>
                    <a:pt x="21057" y="0"/>
                  </a:moveTo>
                  <a:lnTo>
                    <a:pt x="29391" y="37478"/>
                  </a:lnTo>
                  <a:lnTo>
                    <a:pt x="31153" y="94490"/>
                  </a:lnTo>
                  <a:lnTo>
                    <a:pt x="31457" y="144850"/>
                  </a:lnTo>
                  <a:lnTo>
                    <a:pt x="25959" y="196816"/>
                  </a:lnTo>
                  <a:lnTo>
                    <a:pt x="22509" y="254848"/>
                  </a:lnTo>
                  <a:lnTo>
                    <a:pt x="14109" y="313292"/>
                  </a:lnTo>
                  <a:lnTo>
                    <a:pt x="8116" y="362445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27669" y="3793655"/>
              <a:ext cx="336912" cy="407216"/>
            </a:xfrm>
            <a:custGeom>
              <a:avLst/>
              <a:gdLst/>
              <a:ahLst/>
              <a:cxnLst/>
              <a:rect l="0" t="0" r="0" b="0"/>
              <a:pathLst>
                <a:path w="336912" h="407216">
                  <a:moveTo>
                    <a:pt x="0" y="91360"/>
                  </a:moveTo>
                  <a:lnTo>
                    <a:pt x="5588" y="74592"/>
                  </a:lnTo>
                  <a:lnTo>
                    <a:pt x="17691" y="60121"/>
                  </a:lnTo>
                  <a:lnTo>
                    <a:pt x="59645" y="31767"/>
                  </a:lnTo>
                  <a:lnTo>
                    <a:pt x="115348" y="8066"/>
                  </a:lnTo>
                  <a:lnTo>
                    <a:pt x="150380" y="0"/>
                  </a:lnTo>
                  <a:lnTo>
                    <a:pt x="187276" y="730"/>
                  </a:lnTo>
                  <a:lnTo>
                    <a:pt x="242363" y="11456"/>
                  </a:lnTo>
                  <a:lnTo>
                    <a:pt x="269153" y="24262"/>
                  </a:lnTo>
                  <a:lnTo>
                    <a:pt x="300847" y="51202"/>
                  </a:lnTo>
                  <a:lnTo>
                    <a:pt x="309359" y="61079"/>
                  </a:lnTo>
                  <a:lnTo>
                    <a:pt x="318816" y="84531"/>
                  </a:lnTo>
                  <a:lnTo>
                    <a:pt x="321338" y="97336"/>
                  </a:lnTo>
                  <a:lnTo>
                    <a:pt x="317902" y="117803"/>
                  </a:lnTo>
                  <a:lnTo>
                    <a:pt x="307406" y="134698"/>
                  </a:lnTo>
                  <a:lnTo>
                    <a:pt x="251941" y="178897"/>
                  </a:lnTo>
                  <a:lnTo>
                    <a:pt x="231296" y="193047"/>
                  </a:lnTo>
                  <a:lnTo>
                    <a:pt x="224387" y="202435"/>
                  </a:lnTo>
                  <a:lnTo>
                    <a:pt x="216710" y="225345"/>
                  </a:lnTo>
                  <a:lnTo>
                    <a:pt x="217003" y="235665"/>
                  </a:lnTo>
                  <a:lnTo>
                    <a:pt x="239610" y="291039"/>
                  </a:lnTo>
                  <a:lnTo>
                    <a:pt x="277642" y="345091"/>
                  </a:lnTo>
                  <a:lnTo>
                    <a:pt x="308523" y="383245"/>
                  </a:lnTo>
                  <a:lnTo>
                    <a:pt x="336911" y="4072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890908" y="4025983"/>
              <a:ext cx="173715" cy="172174"/>
            </a:xfrm>
            <a:custGeom>
              <a:avLst/>
              <a:gdLst/>
              <a:ahLst/>
              <a:cxnLst/>
              <a:rect l="0" t="0" r="0" b="0"/>
              <a:pathLst>
                <a:path w="173715" h="172174">
                  <a:moveTo>
                    <a:pt x="26314" y="90659"/>
                  </a:moveTo>
                  <a:lnTo>
                    <a:pt x="70277" y="105314"/>
                  </a:lnTo>
                  <a:lnTo>
                    <a:pt x="90307" y="105751"/>
                  </a:lnTo>
                  <a:lnTo>
                    <a:pt x="109738" y="100876"/>
                  </a:lnTo>
                  <a:lnTo>
                    <a:pt x="126172" y="90911"/>
                  </a:lnTo>
                  <a:lnTo>
                    <a:pt x="131491" y="82638"/>
                  </a:lnTo>
                  <a:lnTo>
                    <a:pt x="137400" y="60968"/>
                  </a:lnTo>
                  <a:lnTo>
                    <a:pt x="136636" y="50978"/>
                  </a:lnTo>
                  <a:lnTo>
                    <a:pt x="129549" y="33638"/>
                  </a:lnTo>
                  <a:lnTo>
                    <a:pt x="112404" y="10723"/>
                  </a:lnTo>
                  <a:lnTo>
                    <a:pt x="93043" y="2490"/>
                  </a:lnTo>
                  <a:lnTo>
                    <a:pt x="68840" y="0"/>
                  </a:lnTo>
                  <a:lnTo>
                    <a:pt x="42485" y="2793"/>
                  </a:lnTo>
                  <a:lnTo>
                    <a:pt x="21413" y="11053"/>
                  </a:lnTo>
                  <a:lnTo>
                    <a:pt x="12518" y="16532"/>
                  </a:lnTo>
                  <a:lnTo>
                    <a:pt x="6589" y="24863"/>
                  </a:lnTo>
                  <a:lnTo>
                    <a:pt x="0" y="46599"/>
                  </a:lnTo>
                  <a:lnTo>
                    <a:pt x="1880" y="79554"/>
                  </a:lnTo>
                  <a:lnTo>
                    <a:pt x="15435" y="111545"/>
                  </a:lnTo>
                  <a:lnTo>
                    <a:pt x="34270" y="137662"/>
                  </a:lnTo>
                  <a:lnTo>
                    <a:pt x="60257" y="154629"/>
                  </a:lnTo>
                  <a:lnTo>
                    <a:pt x="101649" y="169672"/>
                  </a:lnTo>
                  <a:lnTo>
                    <a:pt x="137804" y="172173"/>
                  </a:lnTo>
                  <a:lnTo>
                    <a:pt x="173714" y="1643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13999" y="4045870"/>
              <a:ext cx="119079" cy="187023"/>
            </a:xfrm>
            <a:custGeom>
              <a:avLst/>
              <a:gdLst/>
              <a:ahLst/>
              <a:cxnLst/>
              <a:rect l="0" t="0" r="0" b="0"/>
              <a:pathLst>
                <a:path w="119079" h="187023">
                  <a:moveTo>
                    <a:pt x="108550" y="18130"/>
                  </a:moveTo>
                  <a:lnTo>
                    <a:pt x="97372" y="6951"/>
                  </a:lnTo>
                  <a:lnTo>
                    <a:pt x="79406" y="1463"/>
                  </a:lnTo>
                  <a:lnTo>
                    <a:pt x="68063" y="0"/>
                  </a:lnTo>
                  <a:lnTo>
                    <a:pt x="49221" y="4612"/>
                  </a:lnTo>
                  <a:lnTo>
                    <a:pt x="18062" y="26638"/>
                  </a:lnTo>
                  <a:lnTo>
                    <a:pt x="2060" y="52236"/>
                  </a:lnTo>
                  <a:lnTo>
                    <a:pt x="0" y="75012"/>
                  </a:lnTo>
                  <a:lnTo>
                    <a:pt x="4154" y="100733"/>
                  </a:lnTo>
                  <a:lnTo>
                    <a:pt x="19646" y="139181"/>
                  </a:lnTo>
                  <a:lnTo>
                    <a:pt x="40224" y="166431"/>
                  </a:lnTo>
                  <a:lnTo>
                    <a:pt x="58296" y="181917"/>
                  </a:lnTo>
                  <a:lnTo>
                    <a:pt x="68029" y="185813"/>
                  </a:lnTo>
                  <a:lnTo>
                    <a:pt x="88200" y="187022"/>
                  </a:lnTo>
                  <a:lnTo>
                    <a:pt x="102625" y="183660"/>
                  </a:lnTo>
                  <a:lnTo>
                    <a:pt x="119078" y="176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339838" y="3842901"/>
              <a:ext cx="19582" cy="326385"/>
            </a:xfrm>
            <a:custGeom>
              <a:avLst/>
              <a:gdLst/>
              <a:ahLst/>
              <a:cxnLst/>
              <a:rect l="0" t="0" r="0" b="0"/>
              <a:pathLst>
                <a:path w="19582" h="326385">
                  <a:moveTo>
                    <a:pt x="19581" y="0"/>
                  </a:moveTo>
                  <a:lnTo>
                    <a:pt x="11248" y="37478"/>
                  </a:lnTo>
                  <a:lnTo>
                    <a:pt x="9487" y="94491"/>
                  </a:lnTo>
                  <a:lnTo>
                    <a:pt x="9182" y="144851"/>
                  </a:lnTo>
                  <a:lnTo>
                    <a:pt x="3502" y="202406"/>
                  </a:lnTo>
                  <a:lnTo>
                    <a:pt x="0" y="258324"/>
                  </a:lnTo>
                  <a:lnTo>
                    <a:pt x="7053" y="314995"/>
                  </a:lnTo>
                  <a:lnTo>
                    <a:pt x="9053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54134" y="3969243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3834" y="0"/>
                  </a:lnTo>
                  <a:lnTo>
                    <a:pt x="114444" y="0"/>
                  </a:lnTo>
                  <a:lnTo>
                    <a:pt x="65885" y="3120"/>
                  </a:lnTo>
                  <a:lnTo>
                    <a:pt x="28101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466975" y="4051502"/>
              <a:ext cx="155658" cy="165109"/>
            </a:xfrm>
            <a:custGeom>
              <a:avLst/>
              <a:gdLst/>
              <a:ahLst/>
              <a:cxnLst/>
              <a:rect l="0" t="0" r="0" b="0"/>
              <a:pathLst>
                <a:path w="155658" h="165109">
                  <a:moveTo>
                    <a:pt x="113543" y="33555"/>
                  </a:moveTo>
                  <a:lnTo>
                    <a:pt x="102365" y="16787"/>
                  </a:lnTo>
                  <a:lnTo>
                    <a:pt x="87518" y="5436"/>
                  </a:lnTo>
                  <a:lnTo>
                    <a:pt x="78645" y="771"/>
                  </a:lnTo>
                  <a:lnTo>
                    <a:pt x="70391" y="0"/>
                  </a:lnTo>
                  <a:lnTo>
                    <a:pt x="54980" y="5383"/>
                  </a:lnTo>
                  <a:lnTo>
                    <a:pt x="33150" y="21568"/>
                  </a:lnTo>
                  <a:lnTo>
                    <a:pt x="17453" y="46771"/>
                  </a:lnTo>
                  <a:lnTo>
                    <a:pt x="2838" y="95134"/>
                  </a:lnTo>
                  <a:lnTo>
                    <a:pt x="0" y="122144"/>
                  </a:lnTo>
                  <a:lnTo>
                    <a:pt x="4978" y="143508"/>
                  </a:lnTo>
                  <a:lnTo>
                    <a:pt x="9581" y="152480"/>
                  </a:lnTo>
                  <a:lnTo>
                    <a:pt x="17329" y="158462"/>
                  </a:lnTo>
                  <a:lnTo>
                    <a:pt x="38415" y="165108"/>
                  </a:lnTo>
                  <a:lnTo>
                    <a:pt x="48250" y="164541"/>
                  </a:lnTo>
                  <a:lnTo>
                    <a:pt x="65417" y="157672"/>
                  </a:lnTo>
                  <a:lnTo>
                    <a:pt x="77726" y="143700"/>
                  </a:lnTo>
                  <a:lnTo>
                    <a:pt x="95159" y="106135"/>
                  </a:lnTo>
                  <a:lnTo>
                    <a:pt x="98947" y="102998"/>
                  </a:lnTo>
                  <a:lnTo>
                    <a:pt x="102643" y="104417"/>
                  </a:lnTo>
                  <a:lnTo>
                    <a:pt x="122568" y="126321"/>
                  </a:lnTo>
                  <a:lnTo>
                    <a:pt x="128919" y="129324"/>
                  </a:lnTo>
                  <a:lnTo>
                    <a:pt x="155657" y="128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643689" y="4071091"/>
              <a:ext cx="136871" cy="130073"/>
            </a:xfrm>
            <a:custGeom>
              <a:avLst/>
              <a:gdLst/>
              <a:ahLst/>
              <a:cxnLst/>
              <a:rect l="0" t="0" r="0" b="0"/>
              <a:pathLst>
                <a:path w="136871" h="130073">
                  <a:moveTo>
                    <a:pt x="0" y="35023"/>
                  </a:moveTo>
                  <a:lnTo>
                    <a:pt x="3120" y="77714"/>
                  </a:lnTo>
                  <a:lnTo>
                    <a:pt x="15618" y="130072"/>
                  </a:lnTo>
                  <a:lnTo>
                    <a:pt x="15092" y="129975"/>
                  </a:lnTo>
                  <a:lnTo>
                    <a:pt x="13571" y="126400"/>
                  </a:lnTo>
                  <a:lnTo>
                    <a:pt x="12299" y="85871"/>
                  </a:lnTo>
                  <a:lnTo>
                    <a:pt x="20282" y="41770"/>
                  </a:lnTo>
                  <a:lnTo>
                    <a:pt x="30851" y="16964"/>
                  </a:lnTo>
                  <a:lnTo>
                    <a:pt x="39285" y="8946"/>
                  </a:lnTo>
                  <a:lnTo>
                    <a:pt x="61134" y="36"/>
                  </a:lnTo>
                  <a:lnTo>
                    <a:pt x="71171" y="0"/>
                  </a:lnTo>
                  <a:lnTo>
                    <a:pt x="88563" y="6199"/>
                  </a:lnTo>
                  <a:lnTo>
                    <a:pt x="111508" y="22843"/>
                  </a:lnTo>
                  <a:lnTo>
                    <a:pt x="127536" y="48181"/>
                  </a:lnTo>
                  <a:lnTo>
                    <a:pt x="136870" y="981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759503" y="4079142"/>
              <a:ext cx="198815" cy="339298"/>
            </a:xfrm>
            <a:custGeom>
              <a:avLst/>
              <a:gdLst/>
              <a:ahLst/>
              <a:cxnLst/>
              <a:rect l="0" t="0" r="0" b="0"/>
              <a:pathLst>
                <a:path w="198815" h="339298">
                  <a:moveTo>
                    <a:pt x="178984" y="79614"/>
                  </a:moveTo>
                  <a:lnTo>
                    <a:pt x="184573" y="62847"/>
                  </a:lnTo>
                  <a:lnTo>
                    <a:pt x="184198" y="45256"/>
                  </a:lnTo>
                  <a:lnTo>
                    <a:pt x="178962" y="26909"/>
                  </a:lnTo>
                  <a:lnTo>
                    <a:pt x="168836" y="10956"/>
                  </a:lnTo>
                  <a:lnTo>
                    <a:pt x="160520" y="5766"/>
                  </a:lnTo>
                  <a:lnTo>
                    <a:pt x="138802" y="0"/>
                  </a:lnTo>
                  <a:lnTo>
                    <a:pt x="128800" y="1972"/>
                  </a:lnTo>
                  <a:lnTo>
                    <a:pt x="111446" y="13521"/>
                  </a:lnTo>
                  <a:lnTo>
                    <a:pt x="94112" y="39754"/>
                  </a:lnTo>
                  <a:lnTo>
                    <a:pt x="81568" y="69753"/>
                  </a:lnTo>
                  <a:lnTo>
                    <a:pt x="80316" y="93559"/>
                  </a:lnTo>
                  <a:lnTo>
                    <a:pt x="81619" y="106458"/>
                  </a:lnTo>
                  <a:lnTo>
                    <a:pt x="85998" y="116227"/>
                  </a:lnTo>
                  <a:lnTo>
                    <a:pt x="100222" y="130202"/>
                  </a:lnTo>
                  <a:lnTo>
                    <a:pt x="108929" y="132057"/>
                  </a:lnTo>
                  <a:lnTo>
                    <a:pt x="127961" y="127879"/>
                  </a:lnTo>
                  <a:lnTo>
                    <a:pt x="144999" y="115103"/>
                  </a:lnTo>
                  <a:lnTo>
                    <a:pt x="152817" y="106783"/>
                  </a:lnTo>
                  <a:lnTo>
                    <a:pt x="160370" y="104746"/>
                  </a:lnTo>
                  <a:lnTo>
                    <a:pt x="167744" y="106897"/>
                  </a:lnTo>
                  <a:lnTo>
                    <a:pt x="175000" y="111841"/>
                  </a:lnTo>
                  <a:lnTo>
                    <a:pt x="179837" y="119816"/>
                  </a:lnTo>
                  <a:lnTo>
                    <a:pt x="193827" y="179477"/>
                  </a:lnTo>
                  <a:lnTo>
                    <a:pt x="198814" y="241583"/>
                  </a:lnTo>
                  <a:lnTo>
                    <a:pt x="196678" y="297005"/>
                  </a:lnTo>
                  <a:lnTo>
                    <a:pt x="194290" y="308769"/>
                  </a:lnTo>
                  <a:lnTo>
                    <a:pt x="189188" y="317782"/>
                  </a:lnTo>
                  <a:lnTo>
                    <a:pt x="174161" y="330916"/>
                  </a:lnTo>
                  <a:lnTo>
                    <a:pt x="152664" y="337533"/>
                  </a:lnTo>
                  <a:lnTo>
                    <a:pt x="140380" y="339297"/>
                  </a:lnTo>
                  <a:lnTo>
                    <a:pt x="114253" y="335019"/>
                  </a:lnTo>
                  <a:lnTo>
                    <a:pt x="59353" y="318798"/>
                  </a:lnTo>
                  <a:lnTo>
                    <a:pt x="0" y="2901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16649" y="3990300"/>
              <a:ext cx="142937" cy="204939"/>
            </a:xfrm>
            <a:custGeom>
              <a:avLst/>
              <a:gdLst/>
              <a:ahLst/>
              <a:cxnLst/>
              <a:rect l="0" t="0" r="0" b="0"/>
              <a:pathLst>
                <a:path w="142937" h="204939">
                  <a:moveTo>
                    <a:pt x="6066" y="63171"/>
                  </a:moveTo>
                  <a:lnTo>
                    <a:pt x="2946" y="105863"/>
                  </a:lnTo>
                  <a:lnTo>
                    <a:pt x="0" y="128939"/>
                  </a:lnTo>
                  <a:lnTo>
                    <a:pt x="6089" y="171305"/>
                  </a:lnTo>
                  <a:lnTo>
                    <a:pt x="16215" y="191559"/>
                  </a:lnTo>
                  <a:lnTo>
                    <a:pt x="24530" y="197897"/>
                  </a:lnTo>
                  <a:lnTo>
                    <a:pt x="46247" y="204938"/>
                  </a:lnTo>
                  <a:lnTo>
                    <a:pt x="56250" y="204475"/>
                  </a:lnTo>
                  <a:lnTo>
                    <a:pt x="73603" y="197723"/>
                  </a:lnTo>
                  <a:lnTo>
                    <a:pt x="96527" y="180767"/>
                  </a:lnTo>
                  <a:lnTo>
                    <a:pt x="124064" y="145671"/>
                  </a:lnTo>
                  <a:lnTo>
                    <a:pt x="133769" y="125575"/>
                  </a:lnTo>
                  <a:lnTo>
                    <a:pt x="141125" y="68435"/>
                  </a:lnTo>
                  <a:lnTo>
                    <a:pt x="142579" y="20234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254342" y="3832373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10528" y="48930"/>
                  </a:lnTo>
                  <a:lnTo>
                    <a:pt x="10528" y="99895"/>
                  </a:lnTo>
                  <a:lnTo>
                    <a:pt x="10528" y="153211"/>
                  </a:lnTo>
                  <a:lnTo>
                    <a:pt x="10528" y="204883"/>
                  </a:lnTo>
                  <a:lnTo>
                    <a:pt x="10528" y="258408"/>
                  </a:lnTo>
                  <a:lnTo>
                    <a:pt x="4939" y="31841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299810" y="4053193"/>
              <a:ext cx="144046" cy="137365"/>
            </a:xfrm>
            <a:custGeom>
              <a:avLst/>
              <a:gdLst/>
              <a:ahLst/>
              <a:cxnLst/>
              <a:rect l="0" t="0" r="0" b="0"/>
              <a:pathLst>
                <a:path w="144046" h="137365">
                  <a:moveTo>
                    <a:pt x="101931" y="52921"/>
                  </a:moveTo>
                  <a:lnTo>
                    <a:pt x="101931" y="30564"/>
                  </a:lnTo>
                  <a:lnTo>
                    <a:pt x="95693" y="13349"/>
                  </a:lnTo>
                  <a:lnTo>
                    <a:pt x="90753" y="5482"/>
                  </a:lnTo>
                  <a:lnTo>
                    <a:pt x="82780" y="1408"/>
                  </a:lnTo>
                  <a:lnTo>
                    <a:pt x="61444" y="0"/>
                  </a:lnTo>
                  <a:lnTo>
                    <a:pt x="28713" y="11374"/>
                  </a:lnTo>
                  <a:lnTo>
                    <a:pt x="13627" y="26267"/>
                  </a:lnTo>
                  <a:lnTo>
                    <a:pt x="7967" y="35152"/>
                  </a:lnTo>
                  <a:lnTo>
                    <a:pt x="0" y="75602"/>
                  </a:lnTo>
                  <a:lnTo>
                    <a:pt x="3228" y="113453"/>
                  </a:lnTo>
                  <a:lnTo>
                    <a:pt x="8053" y="122522"/>
                  </a:lnTo>
                  <a:lnTo>
                    <a:pt x="22773" y="135717"/>
                  </a:lnTo>
                  <a:lnTo>
                    <a:pt x="31611" y="137364"/>
                  </a:lnTo>
                  <a:lnTo>
                    <a:pt x="50791" y="132955"/>
                  </a:lnTo>
                  <a:lnTo>
                    <a:pt x="67893" y="116957"/>
                  </a:lnTo>
                  <a:lnTo>
                    <a:pt x="92348" y="74149"/>
                  </a:lnTo>
                  <a:lnTo>
                    <a:pt x="96712" y="71752"/>
                  </a:lnTo>
                  <a:lnTo>
                    <a:pt x="100791" y="74834"/>
                  </a:lnTo>
                  <a:lnTo>
                    <a:pt x="121333" y="102223"/>
                  </a:lnTo>
                  <a:lnTo>
                    <a:pt x="126564" y="105676"/>
                  </a:lnTo>
                  <a:lnTo>
                    <a:pt x="131221" y="106808"/>
                  </a:lnTo>
                  <a:lnTo>
                    <a:pt x="144045" y="1055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475440" y="4046603"/>
              <a:ext cx="147400" cy="141006"/>
            </a:xfrm>
            <a:custGeom>
              <a:avLst/>
              <a:gdLst/>
              <a:ahLst/>
              <a:cxnLst/>
              <a:rect l="0" t="0" r="0" b="0"/>
              <a:pathLst>
                <a:path w="147400" h="141006">
                  <a:moveTo>
                    <a:pt x="0" y="48982"/>
                  </a:moveTo>
                  <a:lnTo>
                    <a:pt x="25194" y="111262"/>
                  </a:lnTo>
                  <a:lnTo>
                    <a:pt x="33815" y="137883"/>
                  </a:lnTo>
                  <a:lnTo>
                    <a:pt x="36581" y="141005"/>
                  </a:lnTo>
                  <a:lnTo>
                    <a:pt x="38425" y="137237"/>
                  </a:lnTo>
                  <a:lnTo>
                    <a:pt x="39305" y="119792"/>
                  </a:lnTo>
                  <a:lnTo>
                    <a:pt x="25182" y="58087"/>
                  </a:lnTo>
                  <a:lnTo>
                    <a:pt x="22890" y="32752"/>
                  </a:lnTo>
                  <a:lnTo>
                    <a:pt x="25789" y="22954"/>
                  </a:lnTo>
                  <a:lnTo>
                    <a:pt x="31231" y="15252"/>
                  </a:lnTo>
                  <a:lnTo>
                    <a:pt x="38368" y="8948"/>
                  </a:lnTo>
                  <a:lnTo>
                    <a:pt x="58777" y="1944"/>
                  </a:lnTo>
                  <a:lnTo>
                    <a:pt x="84615" y="0"/>
                  </a:lnTo>
                  <a:lnTo>
                    <a:pt x="147399" y="6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006407" y="4606035"/>
              <a:ext cx="136107" cy="307635"/>
            </a:xfrm>
            <a:custGeom>
              <a:avLst/>
              <a:gdLst/>
              <a:ahLst/>
              <a:cxnLst/>
              <a:rect l="0" t="0" r="0" b="0"/>
              <a:pathLst>
                <a:path w="136107" h="307635">
                  <a:moveTo>
                    <a:pt x="5779" y="100203"/>
                  </a:moveTo>
                  <a:lnTo>
                    <a:pt x="11369" y="158820"/>
                  </a:lnTo>
                  <a:lnTo>
                    <a:pt x="15332" y="220230"/>
                  </a:lnTo>
                  <a:lnTo>
                    <a:pt x="16115" y="281753"/>
                  </a:lnTo>
                  <a:lnTo>
                    <a:pt x="15052" y="306064"/>
                  </a:lnTo>
                  <a:lnTo>
                    <a:pt x="13131" y="307634"/>
                  </a:lnTo>
                  <a:lnTo>
                    <a:pt x="10681" y="305171"/>
                  </a:lnTo>
                  <a:lnTo>
                    <a:pt x="3305" y="249868"/>
                  </a:lnTo>
                  <a:lnTo>
                    <a:pt x="0" y="227552"/>
                  </a:lnTo>
                  <a:lnTo>
                    <a:pt x="4787" y="168446"/>
                  </a:lnTo>
                  <a:lnTo>
                    <a:pt x="5583" y="112687"/>
                  </a:lnTo>
                  <a:lnTo>
                    <a:pt x="8860" y="52800"/>
                  </a:lnTo>
                  <a:lnTo>
                    <a:pt x="15338" y="30002"/>
                  </a:lnTo>
                  <a:lnTo>
                    <a:pt x="26015" y="12071"/>
                  </a:lnTo>
                  <a:lnTo>
                    <a:pt x="34478" y="6353"/>
                  </a:lnTo>
                  <a:lnTo>
                    <a:pt x="56359" y="0"/>
                  </a:lnTo>
                  <a:lnTo>
                    <a:pt x="66405" y="646"/>
                  </a:lnTo>
                  <a:lnTo>
                    <a:pt x="83807" y="7602"/>
                  </a:lnTo>
                  <a:lnTo>
                    <a:pt x="106758" y="24673"/>
                  </a:lnTo>
                  <a:lnTo>
                    <a:pt x="122786" y="50138"/>
                  </a:lnTo>
                  <a:lnTo>
                    <a:pt x="134944" y="79910"/>
                  </a:lnTo>
                  <a:lnTo>
                    <a:pt x="136106" y="100543"/>
                  </a:lnTo>
                  <a:lnTo>
                    <a:pt x="134778" y="110958"/>
                  </a:lnTo>
                  <a:lnTo>
                    <a:pt x="123944" y="128770"/>
                  </a:lnTo>
                  <a:lnTo>
                    <a:pt x="106259" y="143315"/>
                  </a:lnTo>
                  <a:lnTo>
                    <a:pt x="82803" y="153679"/>
                  </a:lnTo>
                  <a:lnTo>
                    <a:pt x="59899" y="155946"/>
                  </a:lnTo>
                  <a:lnTo>
                    <a:pt x="26836" y="1528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201700" y="4601207"/>
              <a:ext cx="84228" cy="140009"/>
            </a:xfrm>
            <a:custGeom>
              <a:avLst/>
              <a:gdLst/>
              <a:ahLst/>
              <a:cxnLst/>
              <a:rect l="0" t="0" r="0" b="0"/>
              <a:pathLst>
                <a:path w="84228" h="140009">
                  <a:moveTo>
                    <a:pt x="0" y="62917"/>
                  </a:moveTo>
                  <a:lnTo>
                    <a:pt x="0" y="85274"/>
                  </a:lnTo>
                  <a:lnTo>
                    <a:pt x="6239" y="102489"/>
                  </a:lnTo>
                  <a:lnTo>
                    <a:pt x="23718" y="138194"/>
                  </a:lnTo>
                  <a:lnTo>
                    <a:pt x="26341" y="140008"/>
                  </a:lnTo>
                  <a:lnTo>
                    <a:pt x="28089" y="136538"/>
                  </a:lnTo>
                  <a:lnTo>
                    <a:pt x="28861" y="121374"/>
                  </a:lnTo>
                  <a:lnTo>
                    <a:pt x="14660" y="61333"/>
                  </a:lnTo>
                  <a:lnTo>
                    <a:pt x="12365" y="36087"/>
                  </a:lnTo>
                  <a:lnTo>
                    <a:pt x="17583" y="15508"/>
                  </a:lnTo>
                  <a:lnTo>
                    <a:pt x="22250" y="6744"/>
                  </a:lnTo>
                  <a:lnTo>
                    <a:pt x="28871" y="2072"/>
                  </a:lnTo>
                  <a:lnTo>
                    <a:pt x="36795" y="127"/>
                  </a:lnTo>
                  <a:lnTo>
                    <a:pt x="45587" y="0"/>
                  </a:lnTo>
                  <a:lnTo>
                    <a:pt x="61594" y="6098"/>
                  </a:lnTo>
                  <a:lnTo>
                    <a:pt x="84227" y="208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370155" y="4685181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8617"/>
                  </a:lnTo>
                  <a:lnTo>
                    <a:pt x="0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80684" y="4611482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37233" y="4666319"/>
              <a:ext cx="111908" cy="142216"/>
            </a:xfrm>
            <a:custGeom>
              <a:avLst/>
              <a:gdLst/>
              <a:ahLst/>
              <a:cxnLst/>
              <a:rect l="0" t="0" r="0" b="0"/>
              <a:pathLst>
                <a:path w="111908" h="142216">
                  <a:moveTo>
                    <a:pt x="111907" y="8334"/>
                  </a:moveTo>
                  <a:lnTo>
                    <a:pt x="74429" y="0"/>
                  </a:lnTo>
                  <a:lnTo>
                    <a:pt x="50796" y="1120"/>
                  </a:lnTo>
                  <a:lnTo>
                    <a:pt x="18931" y="14905"/>
                  </a:lnTo>
                  <a:lnTo>
                    <a:pt x="1954" y="27242"/>
                  </a:lnTo>
                  <a:lnTo>
                    <a:pt x="0" y="33808"/>
                  </a:lnTo>
                  <a:lnTo>
                    <a:pt x="2207" y="40524"/>
                  </a:lnTo>
                  <a:lnTo>
                    <a:pt x="7188" y="47341"/>
                  </a:lnTo>
                  <a:lnTo>
                    <a:pt x="22081" y="58036"/>
                  </a:lnTo>
                  <a:lnTo>
                    <a:pt x="80754" y="90108"/>
                  </a:lnTo>
                  <a:lnTo>
                    <a:pt x="91138" y="94435"/>
                  </a:lnTo>
                  <a:lnTo>
                    <a:pt x="96891" y="100830"/>
                  </a:lnTo>
                  <a:lnTo>
                    <a:pt x="99557" y="108602"/>
                  </a:lnTo>
                  <a:lnTo>
                    <a:pt x="100164" y="117293"/>
                  </a:lnTo>
                  <a:lnTo>
                    <a:pt x="97059" y="124257"/>
                  </a:lnTo>
                  <a:lnTo>
                    <a:pt x="84251" y="135114"/>
                  </a:lnTo>
                  <a:lnTo>
                    <a:pt x="51720" y="142215"/>
                  </a:lnTo>
                  <a:lnTo>
                    <a:pt x="6622" y="1346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601782" y="4661406"/>
              <a:ext cx="186051" cy="213289"/>
            </a:xfrm>
            <a:custGeom>
              <a:avLst/>
              <a:gdLst/>
              <a:ahLst/>
              <a:cxnLst/>
              <a:rect l="0" t="0" r="0" b="0"/>
              <a:pathLst>
                <a:path w="186051" h="213289">
                  <a:moveTo>
                    <a:pt x="0" y="34303"/>
                  </a:moveTo>
                  <a:lnTo>
                    <a:pt x="0" y="88448"/>
                  </a:lnTo>
                  <a:lnTo>
                    <a:pt x="0" y="103991"/>
                  </a:lnTo>
                  <a:lnTo>
                    <a:pt x="5590" y="44347"/>
                  </a:lnTo>
                  <a:lnTo>
                    <a:pt x="14573" y="20830"/>
                  </a:lnTo>
                  <a:lnTo>
                    <a:pt x="20244" y="11283"/>
                  </a:lnTo>
                  <a:lnTo>
                    <a:pt x="27534" y="7258"/>
                  </a:lnTo>
                  <a:lnTo>
                    <a:pt x="35903" y="6915"/>
                  </a:lnTo>
                  <a:lnTo>
                    <a:pt x="44993" y="9025"/>
                  </a:lnTo>
                  <a:lnTo>
                    <a:pt x="52222" y="13942"/>
                  </a:lnTo>
                  <a:lnTo>
                    <a:pt x="63374" y="28764"/>
                  </a:lnTo>
                  <a:lnTo>
                    <a:pt x="65991" y="47049"/>
                  </a:lnTo>
                  <a:lnTo>
                    <a:pt x="65051" y="56839"/>
                  </a:lnTo>
                  <a:lnTo>
                    <a:pt x="64424" y="58686"/>
                  </a:lnTo>
                  <a:lnTo>
                    <a:pt x="63728" y="48260"/>
                  </a:lnTo>
                  <a:lnTo>
                    <a:pt x="74515" y="21671"/>
                  </a:lnTo>
                  <a:lnTo>
                    <a:pt x="89270" y="8022"/>
                  </a:lnTo>
                  <a:lnTo>
                    <a:pt x="98118" y="2744"/>
                  </a:lnTo>
                  <a:lnTo>
                    <a:pt x="117308" y="0"/>
                  </a:lnTo>
                  <a:lnTo>
                    <a:pt x="127338" y="906"/>
                  </a:lnTo>
                  <a:lnTo>
                    <a:pt x="144722" y="11271"/>
                  </a:lnTo>
                  <a:lnTo>
                    <a:pt x="159077" y="28746"/>
                  </a:lnTo>
                  <a:lnTo>
                    <a:pt x="177826" y="81213"/>
                  </a:lnTo>
                  <a:lnTo>
                    <a:pt x="186050" y="130481"/>
                  </a:lnTo>
                  <a:lnTo>
                    <a:pt x="185368" y="175884"/>
                  </a:lnTo>
                  <a:lnTo>
                    <a:pt x="178985" y="213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043772" y="4885223"/>
              <a:ext cx="715939" cy="52643"/>
            </a:xfrm>
            <a:custGeom>
              <a:avLst/>
              <a:gdLst/>
              <a:ahLst/>
              <a:cxnLst/>
              <a:rect l="0" t="0" r="0" b="0"/>
              <a:pathLst>
                <a:path w="715939" h="52643">
                  <a:moveTo>
                    <a:pt x="715938" y="52642"/>
                  </a:moveTo>
                  <a:lnTo>
                    <a:pt x="660892" y="35854"/>
                  </a:lnTo>
                  <a:lnTo>
                    <a:pt x="609485" y="29309"/>
                  </a:lnTo>
                  <a:lnTo>
                    <a:pt x="548681" y="22687"/>
                  </a:lnTo>
                  <a:lnTo>
                    <a:pt x="497665" y="15950"/>
                  </a:lnTo>
                  <a:lnTo>
                    <a:pt x="439914" y="12135"/>
                  </a:lnTo>
                  <a:lnTo>
                    <a:pt x="378350" y="11004"/>
                  </a:lnTo>
                  <a:lnTo>
                    <a:pt x="315654" y="10669"/>
                  </a:lnTo>
                  <a:lnTo>
                    <a:pt x="258214" y="10570"/>
                  </a:lnTo>
                  <a:lnTo>
                    <a:pt x="198561" y="10540"/>
                  </a:lnTo>
                  <a:lnTo>
                    <a:pt x="142021" y="10532"/>
                  </a:lnTo>
                  <a:lnTo>
                    <a:pt x="88224" y="10529"/>
                  </a:lnTo>
                  <a:lnTo>
                    <a:pt x="29559" y="93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706653" y="4274611"/>
              <a:ext cx="1810902" cy="73659"/>
            </a:xfrm>
            <a:custGeom>
              <a:avLst/>
              <a:gdLst/>
              <a:ahLst/>
              <a:cxnLst/>
              <a:rect l="0" t="0" r="0" b="0"/>
              <a:pathLst>
                <a:path w="1810902" h="73659">
                  <a:moveTo>
                    <a:pt x="1810901" y="73658"/>
                  </a:moveTo>
                  <a:lnTo>
                    <a:pt x="1755856" y="56869"/>
                  </a:lnTo>
                  <a:lnTo>
                    <a:pt x="1704448" y="53444"/>
                  </a:lnTo>
                  <a:lnTo>
                    <a:pt x="1649234" y="47179"/>
                  </a:lnTo>
                  <a:lnTo>
                    <a:pt x="1601694" y="43586"/>
                  </a:lnTo>
                  <a:lnTo>
                    <a:pt x="1550562" y="36932"/>
                  </a:lnTo>
                  <a:lnTo>
                    <a:pt x="1498367" y="33141"/>
                  </a:lnTo>
                  <a:lnTo>
                    <a:pt x="1440268" y="26428"/>
                  </a:lnTo>
                  <a:lnTo>
                    <a:pt x="1378600" y="22619"/>
                  </a:lnTo>
                  <a:lnTo>
                    <a:pt x="1327052" y="15901"/>
                  </a:lnTo>
                  <a:lnTo>
                    <a:pt x="1270965" y="12092"/>
                  </a:lnTo>
                  <a:lnTo>
                    <a:pt x="1213178" y="3568"/>
                  </a:lnTo>
                  <a:lnTo>
                    <a:pt x="1168334" y="1028"/>
                  </a:lnTo>
                  <a:lnTo>
                    <a:pt x="1127183" y="434"/>
                  </a:lnTo>
                  <a:lnTo>
                    <a:pt x="1081597" y="170"/>
                  </a:lnTo>
                  <a:lnTo>
                    <a:pt x="1034041" y="52"/>
                  </a:lnTo>
                  <a:lnTo>
                    <a:pt x="985608" y="0"/>
                  </a:lnTo>
                  <a:lnTo>
                    <a:pt x="934660" y="5560"/>
                  </a:lnTo>
                  <a:lnTo>
                    <a:pt x="874981" y="9027"/>
                  </a:lnTo>
                  <a:lnTo>
                    <a:pt x="829127" y="12958"/>
                  </a:lnTo>
                  <a:lnTo>
                    <a:pt x="782621" y="17434"/>
                  </a:lnTo>
                  <a:lnTo>
                    <a:pt x="738556" y="19424"/>
                  </a:lnTo>
                  <a:lnTo>
                    <a:pt x="695575" y="20308"/>
                  </a:lnTo>
                  <a:lnTo>
                    <a:pt x="641273" y="23925"/>
                  </a:lnTo>
                  <a:lnTo>
                    <a:pt x="613733" y="26988"/>
                  </a:lnTo>
                  <a:lnTo>
                    <a:pt x="551686" y="22542"/>
                  </a:lnTo>
                  <a:lnTo>
                    <a:pt x="499204" y="21468"/>
                  </a:lnTo>
                  <a:lnTo>
                    <a:pt x="447779" y="21150"/>
                  </a:lnTo>
                  <a:lnTo>
                    <a:pt x="384969" y="21055"/>
                  </a:lnTo>
                  <a:lnTo>
                    <a:pt x="339553" y="21033"/>
                  </a:lnTo>
                  <a:lnTo>
                    <a:pt x="276863" y="21020"/>
                  </a:lnTo>
                  <a:lnTo>
                    <a:pt x="225272" y="21017"/>
                  </a:lnTo>
                  <a:lnTo>
                    <a:pt x="166573" y="19846"/>
                  </a:lnTo>
                  <a:lnTo>
                    <a:pt x="107066" y="13780"/>
                  </a:lnTo>
                  <a:lnTo>
                    <a:pt x="43852" y="11138"/>
                  </a:lnTo>
                  <a:lnTo>
                    <a:pt x="0" y="10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10611" y="175568"/>
            <a:ext cx="1716146" cy="593013"/>
            <a:chOff x="410611" y="175568"/>
            <a:chExt cx="1716146" cy="593013"/>
          </a:xfrm>
        </p:grpSpPr>
        <p:sp>
          <p:nvSpPr>
            <p:cNvPr id="2" name="Freeform 1"/>
            <p:cNvSpPr/>
            <p:nvPr/>
          </p:nvSpPr>
          <p:spPr>
            <a:xfrm>
              <a:off x="584006" y="263212"/>
              <a:ext cx="22081" cy="347441"/>
            </a:xfrm>
            <a:custGeom>
              <a:avLst/>
              <a:gdLst/>
              <a:ahLst/>
              <a:cxnLst/>
              <a:rect l="0" t="0" r="0" b="0"/>
              <a:pathLst>
                <a:path w="22081" h="347441">
                  <a:moveTo>
                    <a:pt x="5589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3465" y="111117"/>
                  </a:lnTo>
                  <a:lnTo>
                    <a:pt x="15332" y="162775"/>
                  </a:lnTo>
                  <a:lnTo>
                    <a:pt x="19005" y="216296"/>
                  </a:lnTo>
                  <a:lnTo>
                    <a:pt x="22080" y="245870"/>
                  </a:lnTo>
                  <a:lnTo>
                    <a:pt x="17642" y="296571"/>
                  </a:lnTo>
                  <a:lnTo>
                    <a:pt x="16118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175568"/>
              <a:ext cx="333899" cy="266629"/>
            </a:xfrm>
            <a:custGeom>
              <a:avLst/>
              <a:gdLst/>
              <a:ahLst/>
              <a:cxnLst/>
              <a:rect l="0" t="0" r="0" b="0"/>
              <a:pathLst>
                <a:path w="333899" h="266629">
                  <a:moveTo>
                    <a:pt x="0" y="98172"/>
                  </a:moveTo>
                  <a:lnTo>
                    <a:pt x="20243" y="54210"/>
                  </a:lnTo>
                  <a:lnTo>
                    <a:pt x="35903" y="40419"/>
                  </a:lnTo>
                  <a:lnTo>
                    <a:pt x="95135" y="14420"/>
                  </a:lnTo>
                  <a:lnTo>
                    <a:pt x="142534" y="0"/>
                  </a:lnTo>
                  <a:lnTo>
                    <a:pt x="196957" y="1528"/>
                  </a:lnTo>
                  <a:lnTo>
                    <a:pt x="237602" y="5196"/>
                  </a:lnTo>
                  <a:lnTo>
                    <a:pt x="261189" y="14346"/>
                  </a:lnTo>
                  <a:lnTo>
                    <a:pt x="288609" y="38240"/>
                  </a:lnTo>
                  <a:lnTo>
                    <a:pt x="322911" y="96404"/>
                  </a:lnTo>
                  <a:lnTo>
                    <a:pt x="330689" y="119613"/>
                  </a:lnTo>
                  <a:lnTo>
                    <a:pt x="333898" y="157818"/>
                  </a:lnTo>
                  <a:lnTo>
                    <a:pt x="330503" y="180833"/>
                  </a:lnTo>
                  <a:lnTo>
                    <a:pt x="321975" y="199641"/>
                  </a:lnTo>
                  <a:lnTo>
                    <a:pt x="297437" y="230780"/>
                  </a:lnTo>
                  <a:lnTo>
                    <a:pt x="265814" y="252367"/>
                  </a:lnTo>
                  <a:lnTo>
                    <a:pt x="211938" y="264750"/>
                  </a:lnTo>
                  <a:lnTo>
                    <a:pt x="200041" y="266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6466" y="494839"/>
              <a:ext cx="94757" cy="84229"/>
            </a:xfrm>
            <a:custGeom>
              <a:avLst/>
              <a:gdLst/>
              <a:ahLst/>
              <a:cxnLst/>
              <a:rect l="0" t="0" r="0" b="0"/>
              <a:pathLst>
                <a:path w="94757" h="84229">
                  <a:moveTo>
                    <a:pt x="0" y="0"/>
                  </a:moveTo>
                  <a:lnTo>
                    <a:pt x="29308" y="38373"/>
                  </a:lnTo>
                  <a:lnTo>
                    <a:pt x="71666" y="70549"/>
                  </a:lnTo>
                  <a:lnTo>
                    <a:pt x="94756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15937" y="484310"/>
              <a:ext cx="189514" cy="284271"/>
            </a:xfrm>
            <a:custGeom>
              <a:avLst/>
              <a:gdLst/>
              <a:ahLst/>
              <a:cxnLst/>
              <a:rect l="0" t="0" r="0" b="0"/>
              <a:pathLst>
                <a:path w="189514" h="284271">
                  <a:moveTo>
                    <a:pt x="189513" y="0"/>
                  </a:moveTo>
                  <a:lnTo>
                    <a:pt x="166637" y="25217"/>
                  </a:lnTo>
                  <a:lnTo>
                    <a:pt x="138985" y="79837"/>
                  </a:lnTo>
                  <a:lnTo>
                    <a:pt x="98144" y="137949"/>
                  </a:lnTo>
                  <a:lnTo>
                    <a:pt x="63155" y="197989"/>
                  </a:lnTo>
                  <a:lnTo>
                    <a:pt x="21056" y="259913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47564" y="473782"/>
              <a:ext cx="115815" cy="150010"/>
            </a:xfrm>
            <a:custGeom>
              <a:avLst/>
              <a:gdLst/>
              <a:ahLst/>
              <a:cxnLst/>
              <a:rect l="0" t="0" r="0" b="0"/>
              <a:pathLst>
                <a:path w="115815" h="150010">
                  <a:moveTo>
                    <a:pt x="0" y="52642"/>
                  </a:moveTo>
                  <a:lnTo>
                    <a:pt x="14654" y="111259"/>
                  </a:lnTo>
                  <a:lnTo>
                    <a:pt x="25858" y="150009"/>
                  </a:lnTo>
                  <a:lnTo>
                    <a:pt x="16331" y="122526"/>
                  </a:lnTo>
                  <a:lnTo>
                    <a:pt x="12248" y="88037"/>
                  </a:lnTo>
                  <a:lnTo>
                    <a:pt x="16627" y="53771"/>
                  </a:lnTo>
                  <a:lnTo>
                    <a:pt x="30923" y="26980"/>
                  </a:lnTo>
                  <a:lnTo>
                    <a:pt x="55566" y="4225"/>
                  </a:lnTo>
                  <a:lnTo>
                    <a:pt x="66290" y="477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8546" y="484184"/>
              <a:ext cx="154874" cy="147733"/>
            </a:xfrm>
            <a:custGeom>
              <a:avLst/>
              <a:gdLst/>
              <a:ahLst/>
              <a:cxnLst/>
              <a:rect l="0" t="0" r="0" b="0"/>
              <a:pathLst>
                <a:path w="154874" h="147733">
                  <a:moveTo>
                    <a:pt x="81174" y="73826"/>
                  </a:moveTo>
                  <a:lnTo>
                    <a:pt x="89507" y="36348"/>
                  </a:lnTo>
                  <a:lnTo>
                    <a:pt x="90239" y="24274"/>
                  </a:lnTo>
                  <a:lnTo>
                    <a:pt x="87217" y="15055"/>
                  </a:lnTo>
                  <a:lnTo>
                    <a:pt x="81693" y="7739"/>
                  </a:lnTo>
                  <a:lnTo>
                    <a:pt x="74501" y="1692"/>
                  </a:lnTo>
                  <a:lnTo>
                    <a:pt x="66197" y="0"/>
                  </a:lnTo>
                  <a:lnTo>
                    <a:pt x="47611" y="4360"/>
                  </a:lnTo>
                  <a:lnTo>
                    <a:pt x="23006" y="19968"/>
                  </a:lnTo>
                  <a:lnTo>
                    <a:pt x="11258" y="35851"/>
                  </a:lnTo>
                  <a:lnTo>
                    <a:pt x="3307" y="56948"/>
                  </a:lnTo>
                  <a:lnTo>
                    <a:pt x="0" y="99371"/>
                  </a:lnTo>
                  <a:lnTo>
                    <a:pt x="3373" y="123784"/>
                  </a:lnTo>
                  <a:lnTo>
                    <a:pt x="8249" y="132867"/>
                  </a:lnTo>
                  <a:lnTo>
                    <a:pt x="23027" y="146080"/>
                  </a:lnTo>
                  <a:lnTo>
                    <a:pt x="30711" y="147732"/>
                  </a:lnTo>
                  <a:lnTo>
                    <a:pt x="38173" y="146493"/>
                  </a:lnTo>
                  <a:lnTo>
                    <a:pt x="45488" y="143328"/>
                  </a:lnTo>
                  <a:lnTo>
                    <a:pt x="59854" y="127332"/>
                  </a:lnTo>
                  <a:lnTo>
                    <a:pt x="71698" y="104625"/>
                  </a:lnTo>
                  <a:lnTo>
                    <a:pt x="79536" y="73723"/>
                  </a:lnTo>
                  <a:lnTo>
                    <a:pt x="82422" y="73757"/>
                  </a:lnTo>
                  <a:lnTo>
                    <a:pt x="127257" y="123584"/>
                  </a:lnTo>
                  <a:lnTo>
                    <a:pt x="134123" y="125715"/>
                  </a:lnTo>
                  <a:lnTo>
                    <a:pt x="154873" y="1264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84476" y="504854"/>
              <a:ext cx="189514" cy="119227"/>
            </a:xfrm>
            <a:custGeom>
              <a:avLst/>
              <a:gdLst/>
              <a:ahLst/>
              <a:cxnLst/>
              <a:rect l="0" t="0" r="0" b="0"/>
              <a:pathLst>
                <a:path w="189514" h="119227">
                  <a:moveTo>
                    <a:pt x="0" y="32099"/>
                  </a:moveTo>
                  <a:lnTo>
                    <a:pt x="8333" y="69577"/>
                  </a:lnTo>
                  <a:lnTo>
                    <a:pt x="16305" y="119226"/>
                  </a:lnTo>
                  <a:lnTo>
                    <a:pt x="15550" y="118260"/>
                  </a:lnTo>
                  <a:lnTo>
                    <a:pt x="3954" y="81053"/>
                  </a:lnTo>
                  <a:lnTo>
                    <a:pt x="2342" y="45174"/>
                  </a:lnTo>
                  <a:lnTo>
                    <a:pt x="6110" y="22702"/>
                  </a:lnTo>
                  <a:lnTo>
                    <a:pt x="11092" y="14136"/>
                  </a:lnTo>
                  <a:lnTo>
                    <a:pt x="25987" y="1499"/>
                  </a:lnTo>
                  <a:lnTo>
                    <a:pt x="33702" y="0"/>
                  </a:lnTo>
                  <a:lnTo>
                    <a:pt x="41186" y="1341"/>
                  </a:lnTo>
                  <a:lnTo>
                    <a:pt x="48514" y="4575"/>
                  </a:lnTo>
                  <a:lnTo>
                    <a:pt x="70007" y="25893"/>
                  </a:lnTo>
                  <a:lnTo>
                    <a:pt x="87485" y="57519"/>
                  </a:lnTo>
                  <a:lnTo>
                    <a:pt x="87569" y="56065"/>
                  </a:lnTo>
                  <a:lnTo>
                    <a:pt x="86455" y="51586"/>
                  </a:lnTo>
                  <a:lnTo>
                    <a:pt x="91457" y="37250"/>
                  </a:lnTo>
                  <a:lnTo>
                    <a:pt x="96066" y="28514"/>
                  </a:lnTo>
                  <a:lnTo>
                    <a:pt x="110547" y="15688"/>
                  </a:lnTo>
                  <a:lnTo>
                    <a:pt x="119321" y="10630"/>
                  </a:lnTo>
                  <a:lnTo>
                    <a:pt x="127511" y="9597"/>
                  </a:lnTo>
                  <a:lnTo>
                    <a:pt x="142849" y="14689"/>
                  </a:lnTo>
                  <a:lnTo>
                    <a:pt x="164638" y="30710"/>
                  </a:lnTo>
                  <a:lnTo>
                    <a:pt x="180323" y="55864"/>
                  </a:lnTo>
                  <a:lnTo>
                    <a:pt x="189513" y="116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58217" y="50536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2998" y="104311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547689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59621" y="304347"/>
              <a:ext cx="98639" cy="325667"/>
            </a:xfrm>
            <a:custGeom>
              <a:avLst/>
              <a:gdLst/>
              <a:ahLst/>
              <a:cxnLst/>
              <a:rect l="0" t="0" r="0" b="0"/>
              <a:pathLst>
                <a:path w="98639" h="325667">
                  <a:moveTo>
                    <a:pt x="45995" y="274720"/>
                  </a:moveTo>
                  <a:lnTo>
                    <a:pt x="57174" y="257952"/>
                  </a:lnTo>
                  <a:lnTo>
                    <a:pt x="64125" y="225168"/>
                  </a:lnTo>
                  <a:lnTo>
                    <a:pt x="59512" y="205514"/>
                  </a:lnTo>
                  <a:lnTo>
                    <a:pt x="55006" y="196997"/>
                  </a:lnTo>
                  <a:lnTo>
                    <a:pt x="48493" y="193659"/>
                  </a:lnTo>
                  <a:lnTo>
                    <a:pt x="40641" y="193773"/>
                  </a:lnTo>
                  <a:lnTo>
                    <a:pt x="31898" y="196189"/>
                  </a:lnTo>
                  <a:lnTo>
                    <a:pt x="24898" y="201309"/>
                  </a:lnTo>
                  <a:lnTo>
                    <a:pt x="14002" y="216356"/>
                  </a:lnTo>
                  <a:lnTo>
                    <a:pt x="1291" y="244559"/>
                  </a:lnTo>
                  <a:lnTo>
                    <a:pt x="0" y="267944"/>
                  </a:lnTo>
                  <a:lnTo>
                    <a:pt x="8704" y="315495"/>
                  </a:lnTo>
                  <a:lnTo>
                    <a:pt x="15285" y="321791"/>
                  </a:lnTo>
                  <a:lnTo>
                    <a:pt x="24352" y="324818"/>
                  </a:lnTo>
                  <a:lnTo>
                    <a:pt x="35076" y="325666"/>
                  </a:lnTo>
                  <a:lnTo>
                    <a:pt x="43395" y="322722"/>
                  </a:lnTo>
                  <a:lnTo>
                    <a:pt x="55758" y="310092"/>
                  </a:lnTo>
                  <a:lnTo>
                    <a:pt x="77018" y="251851"/>
                  </a:lnTo>
                  <a:lnTo>
                    <a:pt x="91507" y="197153"/>
                  </a:lnTo>
                  <a:lnTo>
                    <a:pt x="89366" y="135607"/>
                  </a:lnTo>
                  <a:lnTo>
                    <a:pt x="93946" y="81254"/>
                  </a:lnTo>
                  <a:lnTo>
                    <a:pt x="89305" y="26628"/>
                  </a:lnTo>
                  <a:lnTo>
                    <a:pt x="83572" y="3020"/>
                  </a:lnTo>
                  <a:lnTo>
                    <a:pt x="80405" y="0"/>
                  </a:lnTo>
                  <a:lnTo>
                    <a:pt x="77124" y="2666"/>
                  </a:lnTo>
                  <a:lnTo>
                    <a:pt x="73766" y="9123"/>
                  </a:lnTo>
                  <a:lnTo>
                    <a:pt x="67936" y="66147"/>
                  </a:lnTo>
                  <a:lnTo>
                    <a:pt x="70434" y="103736"/>
                  </a:lnTo>
                  <a:lnTo>
                    <a:pt x="73234" y="127367"/>
                  </a:lnTo>
                  <a:lnTo>
                    <a:pt x="68620" y="180666"/>
                  </a:lnTo>
                  <a:lnTo>
                    <a:pt x="70089" y="208352"/>
                  </a:lnTo>
                  <a:lnTo>
                    <a:pt x="86976" y="264253"/>
                  </a:lnTo>
                  <a:lnTo>
                    <a:pt x="98638" y="3063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953" y="642431"/>
              <a:ext cx="1305535" cy="31393"/>
            </a:xfrm>
            <a:custGeom>
              <a:avLst/>
              <a:gdLst/>
              <a:ahLst/>
              <a:cxnLst/>
              <a:rect l="0" t="0" r="0" b="0"/>
              <a:pathLst>
                <a:path w="1305535" h="31393">
                  <a:moveTo>
                    <a:pt x="1305534" y="31392"/>
                  </a:moveTo>
                  <a:lnTo>
                    <a:pt x="1262842" y="28273"/>
                  </a:lnTo>
                  <a:lnTo>
                    <a:pt x="1210013" y="22327"/>
                  </a:lnTo>
                  <a:lnTo>
                    <a:pt x="1160378" y="21297"/>
                  </a:lnTo>
                  <a:lnTo>
                    <a:pt x="1099610" y="20949"/>
                  </a:lnTo>
                  <a:lnTo>
                    <a:pt x="1039426" y="17761"/>
                  </a:lnTo>
                  <a:lnTo>
                    <a:pt x="977149" y="11802"/>
                  </a:lnTo>
                  <a:lnTo>
                    <a:pt x="918617" y="10625"/>
                  </a:lnTo>
                  <a:lnTo>
                    <a:pt x="858182" y="13512"/>
                  </a:lnTo>
                  <a:lnTo>
                    <a:pt x="831800" y="16427"/>
                  </a:lnTo>
                  <a:lnTo>
                    <a:pt x="784062" y="12660"/>
                  </a:lnTo>
                  <a:lnTo>
                    <a:pt x="732873" y="11024"/>
                  </a:lnTo>
                  <a:lnTo>
                    <a:pt x="681831" y="10539"/>
                  </a:lnTo>
                  <a:lnTo>
                    <a:pt x="618950" y="10376"/>
                  </a:lnTo>
                  <a:lnTo>
                    <a:pt x="567878" y="10347"/>
                  </a:lnTo>
                  <a:lnTo>
                    <a:pt x="515700" y="10339"/>
                  </a:lnTo>
                  <a:lnTo>
                    <a:pt x="466315" y="10336"/>
                  </a:lnTo>
                  <a:lnTo>
                    <a:pt x="418927" y="10336"/>
                  </a:lnTo>
                  <a:lnTo>
                    <a:pt x="367842" y="10335"/>
                  </a:lnTo>
                  <a:lnTo>
                    <a:pt x="318780" y="10335"/>
                  </a:lnTo>
                  <a:lnTo>
                    <a:pt x="260281" y="4746"/>
                  </a:lnTo>
                  <a:lnTo>
                    <a:pt x="203665" y="783"/>
                  </a:lnTo>
                  <a:lnTo>
                    <a:pt x="147421" y="0"/>
                  </a:lnTo>
                  <a:lnTo>
                    <a:pt x="96841" y="5434"/>
                  </a:lnTo>
                  <a:lnTo>
                    <a:pt x="39753" y="9367"/>
                  </a:lnTo>
                  <a:lnTo>
                    <a:pt x="0" y="103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32000" y="431668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350121" y="200041"/>
            <a:ext cx="3882751" cy="600125"/>
            <a:chOff x="2350121" y="200041"/>
            <a:chExt cx="3882751" cy="600125"/>
          </a:xfrm>
        </p:grpSpPr>
        <p:sp>
          <p:nvSpPr>
            <p:cNvPr id="15" name="Freeform 14"/>
            <p:cNvSpPr/>
            <p:nvPr/>
          </p:nvSpPr>
          <p:spPr>
            <a:xfrm>
              <a:off x="2350121" y="260128"/>
              <a:ext cx="343656" cy="379310"/>
            </a:xfrm>
            <a:custGeom>
              <a:avLst/>
              <a:gdLst/>
              <a:ahLst/>
              <a:cxnLst/>
              <a:rect l="0" t="0" r="0" b="0"/>
              <a:pathLst>
                <a:path w="343656" h="379310">
                  <a:moveTo>
                    <a:pt x="155661" y="3084"/>
                  </a:moveTo>
                  <a:lnTo>
                    <a:pt x="93403" y="22212"/>
                  </a:lnTo>
                  <a:lnTo>
                    <a:pt x="69234" y="40857"/>
                  </a:lnTo>
                  <a:lnTo>
                    <a:pt x="27094" y="92318"/>
                  </a:lnTo>
                  <a:lnTo>
                    <a:pt x="5384" y="149525"/>
                  </a:lnTo>
                  <a:lnTo>
                    <a:pt x="0" y="187374"/>
                  </a:lnTo>
                  <a:lnTo>
                    <a:pt x="3994" y="222635"/>
                  </a:lnTo>
                  <a:lnTo>
                    <a:pt x="24230" y="274396"/>
                  </a:lnTo>
                  <a:lnTo>
                    <a:pt x="57649" y="332469"/>
                  </a:lnTo>
                  <a:lnTo>
                    <a:pt x="84117" y="356353"/>
                  </a:lnTo>
                  <a:lnTo>
                    <a:pt x="119775" y="372659"/>
                  </a:lnTo>
                  <a:lnTo>
                    <a:pt x="159976" y="379309"/>
                  </a:lnTo>
                  <a:lnTo>
                    <a:pt x="184485" y="374626"/>
                  </a:lnTo>
                  <a:lnTo>
                    <a:pt x="239525" y="353265"/>
                  </a:lnTo>
                  <a:lnTo>
                    <a:pt x="286894" y="321885"/>
                  </a:lnTo>
                  <a:lnTo>
                    <a:pt x="315508" y="285856"/>
                  </a:lnTo>
                  <a:lnTo>
                    <a:pt x="337483" y="228924"/>
                  </a:lnTo>
                  <a:lnTo>
                    <a:pt x="343655" y="174600"/>
                  </a:lnTo>
                  <a:lnTo>
                    <a:pt x="342384" y="133972"/>
                  </a:lnTo>
                  <a:lnTo>
                    <a:pt x="322180" y="88210"/>
                  </a:lnTo>
                  <a:lnTo>
                    <a:pt x="290069" y="45375"/>
                  </a:lnTo>
                  <a:lnTo>
                    <a:pt x="260216" y="19254"/>
                  </a:lnTo>
                  <a:lnTo>
                    <a:pt x="223555" y="2286"/>
                  </a:lnTo>
                  <a:lnTo>
                    <a:pt x="199874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461956"/>
              <a:ext cx="126343" cy="148697"/>
            </a:xfrm>
            <a:custGeom>
              <a:avLst/>
              <a:gdLst/>
              <a:ahLst/>
              <a:cxnLst/>
              <a:rect l="0" t="0" r="0" b="0"/>
              <a:pathLst>
                <a:path w="126343" h="148697">
                  <a:moveTo>
                    <a:pt x="0" y="43411"/>
                  </a:moveTo>
                  <a:lnTo>
                    <a:pt x="3120" y="86103"/>
                  </a:lnTo>
                  <a:lnTo>
                    <a:pt x="14654" y="133343"/>
                  </a:lnTo>
                  <a:lnTo>
                    <a:pt x="14449" y="137291"/>
                  </a:lnTo>
                  <a:lnTo>
                    <a:pt x="11972" y="135243"/>
                  </a:lnTo>
                  <a:lnTo>
                    <a:pt x="7981" y="129199"/>
                  </a:lnTo>
                  <a:lnTo>
                    <a:pt x="1577" y="78641"/>
                  </a:lnTo>
                  <a:lnTo>
                    <a:pt x="2807" y="38772"/>
                  </a:lnTo>
                  <a:lnTo>
                    <a:pt x="11386" y="19513"/>
                  </a:lnTo>
                  <a:lnTo>
                    <a:pt x="26117" y="6273"/>
                  </a:lnTo>
                  <a:lnTo>
                    <a:pt x="34959" y="1105"/>
                  </a:lnTo>
                  <a:lnTo>
                    <a:pt x="43193" y="0"/>
                  </a:lnTo>
                  <a:lnTo>
                    <a:pt x="58581" y="5010"/>
                  </a:lnTo>
                  <a:lnTo>
                    <a:pt x="85987" y="20985"/>
                  </a:lnTo>
                  <a:lnTo>
                    <a:pt x="99828" y="36954"/>
                  </a:lnTo>
                  <a:lnTo>
                    <a:pt x="118245" y="75801"/>
                  </a:lnTo>
                  <a:lnTo>
                    <a:pt x="125276" y="129839"/>
                  </a:lnTo>
                  <a:lnTo>
                    <a:pt x="126342" y="1486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0093" y="242155"/>
              <a:ext cx="10401" cy="379027"/>
            </a:xfrm>
            <a:custGeom>
              <a:avLst/>
              <a:gdLst/>
              <a:ahLst/>
              <a:cxnLst/>
              <a:rect l="0" t="0" r="0" b="0"/>
              <a:pathLst>
                <a:path w="10401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9450"/>
                  </a:lnTo>
                  <a:lnTo>
                    <a:pt x="8333" y="218430"/>
                  </a:lnTo>
                  <a:lnTo>
                    <a:pt x="9878" y="269831"/>
                  </a:lnTo>
                  <a:lnTo>
                    <a:pt x="10400" y="329120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63792" y="515896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55660" y="57753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53264" y="484310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168456" y="0"/>
                  </a:moveTo>
                  <a:lnTo>
                    <a:pt x="139147" y="34898"/>
                  </a:lnTo>
                  <a:lnTo>
                    <a:pt x="105123" y="96117"/>
                  </a:lnTo>
                  <a:lnTo>
                    <a:pt x="77177" y="151178"/>
                  </a:lnTo>
                  <a:lnTo>
                    <a:pt x="49127" y="207114"/>
                  </a:lnTo>
                  <a:lnTo>
                    <a:pt x="24175" y="260104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42514" y="200041"/>
              <a:ext cx="174046" cy="368498"/>
            </a:xfrm>
            <a:custGeom>
              <a:avLst/>
              <a:gdLst/>
              <a:ahLst/>
              <a:cxnLst/>
              <a:rect l="0" t="0" r="0" b="0"/>
              <a:pathLst>
                <a:path w="174046" h="368498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12622" y="138054"/>
                  </a:lnTo>
                  <a:lnTo>
                    <a:pt x="15082" y="184924"/>
                  </a:lnTo>
                  <a:lnTo>
                    <a:pt x="16981" y="234687"/>
                  </a:lnTo>
                  <a:lnTo>
                    <a:pt x="24391" y="294016"/>
                  </a:lnTo>
                  <a:lnTo>
                    <a:pt x="25180" y="356696"/>
                  </a:lnTo>
                  <a:lnTo>
                    <a:pt x="23329" y="357120"/>
                  </a:lnTo>
                  <a:lnTo>
                    <a:pt x="20925" y="353894"/>
                  </a:lnTo>
                  <a:lnTo>
                    <a:pt x="16751" y="291026"/>
                  </a:lnTo>
                  <a:lnTo>
                    <a:pt x="18739" y="261536"/>
                  </a:lnTo>
                  <a:lnTo>
                    <a:pt x="27421" y="240630"/>
                  </a:lnTo>
                  <a:lnTo>
                    <a:pt x="42198" y="226660"/>
                  </a:lnTo>
                  <a:lnTo>
                    <a:pt x="61634" y="217721"/>
                  </a:lnTo>
                  <a:lnTo>
                    <a:pt x="85870" y="213748"/>
                  </a:lnTo>
                  <a:lnTo>
                    <a:pt x="109120" y="218222"/>
                  </a:lnTo>
                  <a:lnTo>
                    <a:pt x="129982" y="229178"/>
                  </a:lnTo>
                  <a:lnTo>
                    <a:pt x="147053" y="245747"/>
                  </a:lnTo>
                  <a:lnTo>
                    <a:pt x="156199" y="267928"/>
                  </a:lnTo>
                  <a:lnTo>
                    <a:pt x="169789" y="325618"/>
                  </a:lnTo>
                  <a:lnTo>
                    <a:pt x="17404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84763" y="417877"/>
              <a:ext cx="184481" cy="182558"/>
            </a:xfrm>
            <a:custGeom>
              <a:avLst/>
              <a:gdLst/>
              <a:ahLst/>
              <a:cxnLst/>
              <a:rect l="0" t="0" r="0" b="0"/>
              <a:pathLst>
                <a:path w="184481" h="182558">
                  <a:moveTo>
                    <a:pt x="110781" y="34848"/>
                  </a:moveTo>
                  <a:lnTo>
                    <a:pt x="105191" y="18080"/>
                  </a:lnTo>
                  <a:lnTo>
                    <a:pt x="93089" y="6729"/>
                  </a:lnTo>
                  <a:lnTo>
                    <a:pt x="84948" y="2064"/>
                  </a:lnTo>
                  <a:lnTo>
                    <a:pt x="66544" y="0"/>
                  </a:lnTo>
                  <a:lnTo>
                    <a:pt x="56723" y="1087"/>
                  </a:lnTo>
                  <a:lnTo>
                    <a:pt x="39572" y="11654"/>
                  </a:lnTo>
                  <a:lnTo>
                    <a:pt x="9497" y="41445"/>
                  </a:lnTo>
                  <a:lnTo>
                    <a:pt x="1425" y="65076"/>
                  </a:lnTo>
                  <a:lnTo>
                    <a:pt x="0" y="108145"/>
                  </a:lnTo>
                  <a:lnTo>
                    <a:pt x="9999" y="159031"/>
                  </a:lnTo>
                  <a:lnTo>
                    <a:pt x="15517" y="167939"/>
                  </a:lnTo>
                  <a:lnTo>
                    <a:pt x="31007" y="180957"/>
                  </a:lnTo>
                  <a:lnTo>
                    <a:pt x="38881" y="182557"/>
                  </a:lnTo>
                  <a:lnTo>
                    <a:pt x="46470" y="181284"/>
                  </a:lnTo>
                  <a:lnTo>
                    <a:pt x="53869" y="178095"/>
                  </a:lnTo>
                  <a:lnTo>
                    <a:pt x="75460" y="156840"/>
                  </a:lnTo>
                  <a:lnTo>
                    <a:pt x="91087" y="128316"/>
                  </a:lnTo>
                  <a:lnTo>
                    <a:pt x="99611" y="87019"/>
                  </a:lnTo>
                  <a:lnTo>
                    <a:pt x="102165" y="87176"/>
                  </a:lnTo>
                  <a:lnTo>
                    <a:pt x="108121" y="96709"/>
                  </a:lnTo>
                  <a:lnTo>
                    <a:pt x="124597" y="128306"/>
                  </a:lnTo>
                  <a:lnTo>
                    <a:pt x="137978" y="141895"/>
                  </a:lnTo>
                  <a:lnTo>
                    <a:pt x="155624" y="151835"/>
                  </a:lnTo>
                  <a:lnTo>
                    <a:pt x="162903" y="153783"/>
                  </a:lnTo>
                  <a:lnTo>
                    <a:pt x="168925" y="153912"/>
                  </a:lnTo>
                  <a:lnTo>
                    <a:pt x="184480" y="150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40430" y="394493"/>
              <a:ext cx="143551" cy="174046"/>
            </a:xfrm>
            <a:custGeom>
              <a:avLst/>
              <a:gdLst/>
              <a:ahLst/>
              <a:cxnLst/>
              <a:rect l="0" t="0" r="0" b="0"/>
              <a:pathLst>
                <a:path w="143551" h="174046">
                  <a:moveTo>
                    <a:pt x="97269" y="5589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23022" y="10149"/>
                  </a:lnTo>
                  <a:lnTo>
                    <a:pt x="15016" y="15648"/>
                  </a:lnTo>
                  <a:lnTo>
                    <a:pt x="3001" y="31117"/>
                  </a:lnTo>
                  <a:lnTo>
                    <a:pt x="0" y="49690"/>
                  </a:lnTo>
                  <a:lnTo>
                    <a:pt x="838" y="59556"/>
                  </a:lnTo>
                  <a:lnTo>
                    <a:pt x="6075" y="66134"/>
                  </a:lnTo>
                  <a:lnTo>
                    <a:pt x="24373" y="73442"/>
                  </a:lnTo>
                  <a:lnTo>
                    <a:pt x="84651" y="89972"/>
                  </a:lnTo>
                  <a:lnTo>
                    <a:pt x="128442" y="109475"/>
                  </a:lnTo>
                  <a:lnTo>
                    <a:pt x="135599" y="118130"/>
                  </a:lnTo>
                  <a:lnTo>
                    <a:pt x="143550" y="140226"/>
                  </a:lnTo>
                  <a:lnTo>
                    <a:pt x="142161" y="149159"/>
                  </a:lnTo>
                  <a:lnTo>
                    <a:pt x="137726" y="156285"/>
                  </a:lnTo>
                  <a:lnTo>
                    <a:pt x="131259" y="162205"/>
                  </a:lnTo>
                  <a:lnTo>
                    <a:pt x="111596" y="168783"/>
                  </a:lnTo>
                  <a:lnTo>
                    <a:pt x="55256" y="173006"/>
                  </a:lnTo>
                  <a:lnTo>
                    <a:pt x="13041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94988" y="402278"/>
              <a:ext cx="175292" cy="152367"/>
            </a:xfrm>
            <a:custGeom>
              <a:avLst/>
              <a:gdLst/>
              <a:ahLst/>
              <a:cxnLst/>
              <a:rect l="0" t="0" r="0" b="0"/>
              <a:pathLst>
                <a:path w="175292" h="152367">
                  <a:moveTo>
                    <a:pt x="169136" y="8333"/>
                  </a:moveTo>
                  <a:lnTo>
                    <a:pt x="131658" y="0"/>
                  </a:lnTo>
                  <a:lnTo>
                    <a:pt x="93691" y="1574"/>
                  </a:lnTo>
                  <a:lnTo>
                    <a:pt x="68924" y="7669"/>
                  </a:lnTo>
                  <a:lnTo>
                    <a:pt x="33961" y="30645"/>
                  </a:lnTo>
                  <a:lnTo>
                    <a:pt x="4524" y="63303"/>
                  </a:lnTo>
                  <a:lnTo>
                    <a:pt x="903" y="73056"/>
                  </a:lnTo>
                  <a:lnTo>
                    <a:pt x="0" y="93251"/>
                  </a:lnTo>
                  <a:lnTo>
                    <a:pt x="11657" y="124351"/>
                  </a:lnTo>
                  <a:lnTo>
                    <a:pt x="26616" y="139055"/>
                  </a:lnTo>
                  <a:lnTo>
                    <a:pt x="46132" y="148320"/>
                  </a:lnTo>
                  <a:lnTo>
                    <a:pt x="82258" y="152366"/>
                  </a:lnTo>
                  <a:lnTo>
                    <a:pt x="115708" y="145506"/>
                  </a:lnTo>
                  <a:lnTo>
                    <a:pt x="155333" y="122820"/>
                  </a:lnTo>
                  <a:lnTo>
                    <a:pt x="163443" y="116243"/>
                  </a:lnTo>
                  <a:lnTo>
                    <a:pt x="172455" y="96457"/>
                  </a:lnTo>
                  <a:lnTo>
                    <a:pt x="175291" y="72066"/>
                  </a:lnTo>
                  <a:lnTo>
                    <a:pt x="172651" y="45627"/>
                  </a:lnTo>
                  <a:lnTo>
                    <a:pt x="164459" y="27638"/>
                  </a:lnTo>
                  <a:lnTo>
                    <a:pt x="148079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27295" y="399687"/>
              <a:ext cx="294799" cy="158324"/>
            </a:xfrm>
            <a:custGeom>
              <a:avLst/>
              <a:gdLst/>
              <a:ahLst/>
              <a:cxnLst/>
              <a:rect l="0" t="0" r="0" b="0"/>
              <a:pathLst>
                <a:path w="294799" h="158324">
                  <a:moveTo>
                    <a:pt x="0" y="31981"/>
                  </a:moveTo>
                  <a:lnTo>
                    <a:pt x="17958" y="85856"/>
                  </a:lnTo>
                  <a:lnTo>
                    <a:pt x="28547" y="130100"/>
                  </a:lnTo>
                  <a:lnTo>
                    <a:pt x="29065" y="148119"/>
                  </a:lnTo>
                  <a:lnTo>
                    <a:pt x="27566" y="148011"/>
                  </a:lnTo>
                  <a:lnTo>
                    <a:pt x="25396" y="144429"/>
                  </a:lnTo>
                  <a:lnTo>
                    <a:pt x="13295" y="80945"/>
                  </a:lnTo>
                  <a:lnTo>
                    <a:pt x="14468" y="37130"/>
                  </a:lnTo>
                  <a:lnTo>
                    <a:pt x="16664" y="24885"/>
                  </a:lnTo>
                  <a:lnTo>
                    <a:pt x="22808" y="16722"/>
                  </a:lnTo>
                  <a:lnTo>
                    <a:pt x="42112" y="7652"/>
                  </a:lnTo>
                  <a:lnTo>
                    <a:pt x="52641" y="8742"/>
                  </a:lnTo>
                  <a:lnTo>
                    <a:pt x="73699" y="19313"/>
                  </a:lnTo>
                  <a:lnTo>
                    <a:pt x="99696" y="44995"/>
                  </a:lnTo>
                  <a:lnTo>
                    <a:pt x="116627" y="74831"/>
                  </a:lnTo>
                  <a:lnTo>
                    <a:pt x="129053" y="111488"/>
                  </a:lnTo>
                  <a:lnTo>
                    <a:pt x="130276" y="135168"/>
                  </a:lnTo>
                  <a:lnTo>
                    <a:pt x="129260" y="150371"/>
                  </a:lnTo>
                  <a:lnTo>
                    <a:pt x="130627" y="149512"/>
                  </a:lnTo>
                  <a:lnTo>
                    <a:pt x="146816" y="122917"/>
                  </a:lnTo>
                  <a:lnTo>
                    <a:pt x="171403" y="99609"/>
                  </a:lnTo>
                  <a:lnTo>
                    <a:pt x="231886" y="71285"/>
                  </a:lnTo>
                  <a:lnTo>
                    <a:pt x="263289" y="54675"/>
                  </a:lnTo>
                  <a:lnTo>
                    <a:pt x="278064" y="38558"/>
                  </a:lnTo>
                  <a:lnTo>
                    <a:pt x="283642" y="29346"/>
                  </a:lnTo>
                  <a:lnTo>
                    <a:pt x="285021" y="20866"/>
                  </a:lnTo>
                  <a:lnTo>
                    <a:pt x="283601" y="12873"/>
                  </a:lnTo>
                  <a:lnTo>
                    <a:pt x="280314" y="5204"/>
                  </a:lnTo>
                  <a:lnTo>
                    <a:pt x="273444" y="1262"/>
                  </a:lnTo>
                  <a:lnTo>
                    <a:pt x="253332" y="0"/>
                  </a:lnTo>
                  <a:lnTo>
                    <a:pt x="215701" y="5868"/>
                  </a:lnTo>
                  <a:lnTo>
                    <a:pt x="194913" y="21155"/>
                  </a:lnTo>
                  <a:lnTo>
                    <a:pt x="186094" y="31783"/>
                  </a:lnTo>
                  <a:lnTo>
                    <a:pt x="176295" y="56069"/>
                  </a:lnTo>
                  <a:lnTo>
                    <a:pt x="173110" y="82461"/>
                  </a:lnTo>
                  <a:lnTo>
                    <a:pt x="175594" y="109789"/>
                  </a:lnTo>
                  <a:lnTo>
                    <a:pt x="186836" y="131293"/>
                  </a:lnTo>
                  <a:lnTo>
                    <a:pt x="194747" y="140303"/>
                  </a:lnTo>
                  <a:lnTo>
                    <a:pt x="216016" y="150314"/>
                  </a:lnTo>
                  <a:lnTo>
                    <a:pt x="276798" y="157268"/>
                  </a:lnTo>
                  <a:lnTo>
                    <a:pt x="294798" y="158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06362" y="242155"/>
              <a:ext cx="213417" cy="304984"/>
            </a:xfrm>
            <a:custGeom>
              <a:avLst/>
              <a:gdLst/>
              <a:ahLst/>
              <a:cxnLst/>
              <a:rect l="0" t="0" r="0" b="0"/>
              <a:pathLst>
                <a:path w="213417" h="304984">
                  <a:moveTo>
                    <a:pt x="0" y="0"/>
                  </a:moveTo>
                  <a:lnTo>
                    <a:pt x="3120" y="57264"/>
                  </a:lnTo>
                  <a:lnTo>
                    <a:pt x="11453" y="106654"/>
                  </a:lnTo>
                  <a:lnTo>
                    <a:pt x="21331" y="155214"/>
                  </a:lnTo>
                  <a:lnTo>
                    <a:pt x="28548" y="202357"/>
                  </a:lnTo>
                  <a:lnTo>
                    <a:pt x="36575" y="259510"/>
                  </a:lnTo>
                  <a:lnTo>
                    <a:pt x="40473" y="299290"/>
                  </a:lnTo>
                  <a:lnTo>
                    <a:pt x="39850" y="304812"/>
                  </a:lnTo>
                  <a:lnTo>
                    <a:pt x="38265" y="304983"/>
                  </a:lnTo>
                  <a:lnTo>
                    <a:pt x="33384" y="294645"/>
                  </a:lnTo>
                  <a:lnTo>
                    <a:pt x="26400" y="263687"/>
                  </a:lnTo>
                  <a:lnTo>
                    <a:pt x="36261" y="210632"/>
                  </a:lnTo>
                  <a:lnTo>
                    <a:pt x="41722" y="202423"/>
                  </a:lnTo>
                  <a:lnTo>
                    <a:pt x="57148" y="190181"/>
                  </a:lnTo>
                  <a:lnTo>
                    <a:pt x="85563" y="176713"/>
                  </a:lnTo>
                  <a:lnTo>
                    <a:pt x="108998" y="175245"/>
                  </a:lnTo>
                  <a:lnTo>
                    <a:pt x="162171" y="183835"/>
                  </a:lnTo>
                  <a:lnTo>
                    <a:pt x="183600" y="196348"/>
                  </a:lnTo>
                  <a:lnTo>
                    <a:pt x="199754" y="213608"/>
                  </a:lnTo>
                  <a:lnTo>
                    <a:pt x="210832" y="232977"/>
                  </a:lnTo>
                  <a:lnTo>
                    <a:pt x="213416" y="256404"/>
                  </a:lnTo>
                  <a:lnTo>
                    <a:pt x="212468" y="269202"/>
                  </a:lnTo>
                  <a:lnTo>
                    <a:pt x="208326" y="278904"/>
                  </a:lnTo>
                  <a:lnTo>
                    <a:pt x="194365" y="292803"/>
                  </a:lnTo>
                  <a:lnTo>
                    <a:pt x="173342" y="299760"/>
                  </a:lnTo>
                  <a:lnTo>
                    <a:pt x="121718" y="304227"/>
                  </a:lnTo>
                  <a:lnTo>
                    <a:pt x="61855" y="296848"/>
                  </a:lnTo>
                  <a:lnTo>
                    <a:pt x="4211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76616" y="365984"/>
              <a:ext cx="193001" cy="159026"/>
            </a:xfrm>
            <a:custGeom>
              <a:avLst/>
              <a:gdLst/>
              <a:ahLst/>
              <a:cxnLst/>
              <a:rect l="0" t="0" r="0" b="0"/>
              <a:pathLst>
                <a:path w="193001" h="159026">
                  <a:moveTo>
                    <a:pt x="119301" y="97269"/>
                  </a:moveTo>
                  <a:lnTo>
                    <a:pt x="124890" y="80502"/>
                  </a:lnTo>
                  <a:lnTo>
                    <a:pt x="124515" y="62911"/>
                  </a:lnTo>
                  <a:lnTo>
                    <a:pt x="119278" y="43394"/>
                  </a:lnTo>
                  <a:lnTo>
                    <a:pt x="109152" y="23022"/>
                  </a:lnTo>
                  <a:lnTo>
                    <a:pt x="93734" y="8509"/>
                  </a:lnTo>
                  <a:lnTo>
                    <a:pt x="84708" y="3000"/>
                  </a:lnTo>
                  <a:lnTo>
                    <a:pt x="65322" y="0"/>
                  </a:lnTo>
                  <a:lnTo>
                    <a:pt x="55239" y="838"/>
                  </a:lnTo>
                  <a:lnTo>
                    <a:pt x="47347" y="4906"/>
                  </a:lnTo>
                  <a:lnTo>
                    <a:pt x="16600" y="46328"/>
                  </a:lnTo>
                  <a:lnTo>
                    <a:pt x="1783" y="82306"/>
                  </a:lnTo>
                  <a:lnTo>
                    <a:pt x="0" y="105827"/>
                  </a:lnTo>
                  <a:lnTo>
                    <a:pt x="8388" y="149523"/>
                  </a:lnTo>
                  <a:lnTo>
                    <a:pt x="13773" y="155501"/>
                  </a:lnTo>
                  <a:lnTo>
                    <a:pt x="20873" y="158318"/>
                  </a:lnTo>
                  <a:lnTo>
                    <a:pt x="29116" y="159025"/>
                  </a:lnTo>
                  <a:lnTo>
                    <a:pt x="36951" y="155987"/>
                  </a:lnTo>
                  <a:lnTo>
                    <a:pt x="51895" y="143253"/>
                  </a:lnTo>
                  <a:lnTo>
                    <a:pt x="72148" y="106483"/>
                  </a:lnTo>
                  <a:lnTo>
                    <a:pt x="80016" y="86156"/>
                  </a:lnTo>
                  <a:lnTo>
                    <a:pt x="83752" y="82842"/>
                  </a:lnTo>
                  <a:lnTo>
                    <a:pt x="87413" y="84141"/>
                  </a:lnTo>
                  <a:lnTo>
                    <a:pt x="114799" y="118417"/>
                  </a:lnTo>
                  <a:lnTo>
                    <a:pt x="152076" y="138015"/>
                  </a:lnTo>
                  <a:lnTo>
                    <a:pt x="193000" y="149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16586" y="352379"/>
              <a:ext cx="144937" cy="184575"/>
            </a:xfrm>
            <a:custGeom>
              <a:avLst/>
              <a:gdLst/>
              <a:ahLst/>
              <a:cxnLst/>
              <a:rect l="0" t="0" r="0" b="0"/>
              <a:pathLst>
                <a:path w="144937" h="184575">
                  <a:moveTo>
                    <a:pt x="121486" y="5589"/>
                  </a:moveTo>
                  <a:lnTo>
                    <a:pt x="104718" y="0"/>
                  </a:lnTo>
                  <a:lnTo>
                    <a:pt x="71934" y="2114"/>
                  </a:lnTo>
                  <a:lnTo>
                    <a:pt x="28510" y="14478"/>
                  </a:lnTo>
                  <a:lnTo>
                    <a:pt x="11533" y="25528"/>
                  </a:lnTo>
                  <a:lnTo>
                    <a:pt x="6070" y="34089"/>
                  </a:lnTo>
                  <a:lnTo>
                    <a:pt x="0" y="56081"/>
                  </a:lnTo>
                  <a:lnTo>
                    <a:pt x="3061" y="63817"/>
                  </a:lnTo>
                  <a:lnTo>
                    <a:pt x="9781" y="68974"/>
                  </a:lnTo>
                  <a:lnTo>
                    <a:pt x="29726" y="74705"/>
                  </a:lnTo>
                  <a:lnTo>
                    <a:pt x="88678" y="84274"/>
                  </a:lnTo>
                  <a:lnTo>
                    <a:pt x="121124" y="93764"/>
                  </a:lnTo>
                  <a:lnTo>
                    <a:pt x="129434" y="99468"/>
                  </a:lnTo>
                  <a:lnTo>
                    <a:pt x="141786" y="115163"/>
                  </a:lnTo>
                  <a:lnTo>
                    <a:pt x="144936" y="133838"/>
                  </a:lnTo>
                  <a:lnTo>
                    <a:pt x="144138" y="143731"/>
                  </a:lnTo>
                  <a:lnTo>
                    <a:pt x="140097" y="151496"/>
                  </a:lnTo>
                  <a:lnTo>
                    <a:pt x="126249" y="163244"/>
                  </a:lnTo>
                  <a:lnTo>
                    <a:pt x="98721" y="176434"/>
                  </a:lnTo>
                  <a:lnTo>
                    <a:pt x="47787" y="1845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58096" y="355921"/>
              <a:ext cx="174776" cy="184251"/>
            </a:xfrm>
            <a:custGeom>
              <a:avLst/>
              <a:gdLst/>
              <a:ahLst/>
              <a:cxnLst/>
              <a:rect l="0" t="0" r="0" b="0"/>
              <a:pathLst>
                <a:path w="174776" h="184251">
                  <a:moveTo>
                    <a:pt x="16847" y="117861"/>
                  </a:moveTo>
                  <a:lnTo>
                    <a:pt x="54325" y="109528"/>
                  </a:lnTo>
                  <a:lnTo>
                    <a:pt x="77958" y="105968"/>
                  </a:lnTo>
                  <a:lnTo>
                    <a:pt x="132389" y="78152"/>
                  </a:lnTo>
                  <a:lnTo>
                    <a:pt x="147358" y="61608"/>
                  </a:lnTo>
                  <a:lnTo>
                    <a:pt x="152987" y="52283"/>
                  </a:lnTo>
                  <a:lnTo>
                    <a:pt x="156122" y="32563"/>
                  </a:lnTo>
                  <a:lnTo>
                    <a:pt x="155321" y="22391"/>
                  </a:lnTo>
                  <a:lnTo>
                    <a:pt x="151277" y="14440"/>
                  </a:lnTo>
                  <a:lnTo>
                    <a:pt x="137425" y="2486"/>
                  </a:lnTo>
                  <a:lnTo>
                    <a:pt x="128818" y="0"/>
                  </a:lnTo>
                  <a:lnTo>
                    <a:pt x="109896" y="358"/>
                  </a:lnTo>
                  <a:lnTo>
                    <a:pt x="79512" y="7136"/>
                  </a:lnTo>
                  <a:lnTo>
                    <a:pt x="53872" y="22142"/>
                  </a:lnTo>
                  <a:lnTo>
                    <a:pt x="24247" y="50514"/>
                  </a:lnTo>
                  <a:lnTo>
                    <a:pt x="9997" y="73111"/>
                  </a:lnTo>
                  <a:lnTo>
                    <a:pt x="0" y="112141"/>
                  </a:lnTo>
                  <a:lnTo>
                    <a:pt x="3900" y="133256"/>
                  </a:lnTo>
                  <a:lnTo>
                    <a:pt x="19250" y="158297"/>
                  </a:lnTo>
                  <a:lnTo>
                    <a:pt x="25468" y="165875"/>
                  </a:lnTo>
                  <a:lnTo>
                    <a:pt x="44855" y="177415"/>
                  </a:lnTo>
                  <a:lnTo>
                    <a:pt x="56576" y="182130"/>
                  </a:lnTo>
                  <a:lnTo>
                    <a:pt x="82078" y="184250"/>
                  </a:lnTo>
                  <a:lnTo>
                    <a:pt x="142166" y="176078"/>
                  </a:lnTo>
                  <a:lnTo>
                    <a:pt x="174775" y="170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2057071" y="1195379"/>
            <a:ext cx="4190343" cy="480937"/>
            <a:chOff x="2057071" y="1195379"/>
            <a:chExt cx="4190343" cy="480937"/>
          </a:xfrm>
        </p:grpSpPr>
        <p:sp>
          <p:nvSpPr>
            <p:cNvPr id="30" name="Freeform 29"/>
            <p:cNvSpPr/>
            <p:nvPr/>
          </p:nvSpPr>
          <p:spPr>
            <a:xfrm>
              <a:off x="2057071" y="1416477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53720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480406" y="1269078"/>
              <a:ext cx="23689" cy="252685"/>
            </a:xfrm>
            <a:custGeom>
              <a:avLst/>
              <a:gdLst/>
              <a:ahLst/>
              <a:cxnLst/>
              <a:rect l="0" t="0" r="0" b="0"/>
              <a:pathLst>
                <a:path w="23689" h="252685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15848" y="154842"/>
                  </a:lnTo>
                  <a:lnTo>
                    <a:pt x="23688" y="202377"/>
                  </a:lnTo>
                  <a:lnTo>
                    <a:pt x="19642" y="236219"/>
                  </a:lnTo>
                  <a:lnTo>
                    <a:pt x="17042" y="241707"/>
                  </a:lnTo>
                  <a:lnTo>
                    <a:pt x="833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09754" y="1258550"/>
              <a:ext cx="336913" cy="21058"/>
            </a:xfrm>
            <a:custGeom>
              <a:avLst/>
              <a:gdLst/>
              <a:ahLst/>
              <a:cxnLst/>
              <a:rect l="0" t="0" r="0" b="0"/>
              <a:pathLst>
                <a:path w="336913" h="21058">
                  <a:moveTo>
                    <a:pt x="336912" y="0"/>
                  </a:moveTo>
                  <a:lnTo>
                    <a:pt x="299434" y="8333"/>
                  </a:lnTo>
                  <a:lnTo>
                    <a:pt x="242422" y="15684"/>
                  </a:lnTo>
                  <a:lnTo>
                    <a:pt x="186473" y="19465"/>
                  </a:lnTo>
                  <a:lnTo>
                    <a:pt x="131031" y="20585"/>
                  </a:lnTo>
                  <a:lnTo>
                    <a:pt x="68300" y="20964"/>
                  </a:lnTo>
                  <a:lnTo>
                    <a:pt x="20208" y="210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99309" y="1279607"/>
              <a:ext cx="326384" cy="234415"/>
            </a:xfrm>
            <a:custGeom>
              <a:avLst/>
              <a:gdLst/>
              <a:ahLst/>
              <a:cxnLst/>
              <a:rect l="0" t="0" r="0" b="0"/>
              <a:pathLst>
                <a:path w="326384" h="234415">
                  <a:moveTo>
                    <a:pt x="0" y="0"/>
                  </a:moveTo>
                  <a:lnTo>
                    <a:pt x="5589" y="58617"/>
                  </a:lnTo>
                  <a:lnTo>
                    <a:pt x="15619" y="112791"/>
                  </a:lnTo>
                  <a:lnTo>
                    <a:pt x="11880" y="168552"/>
                  </a:lnTo>
                  <a:lnTo>
                    <a:pt x="9959" y="188386"/>
                  </a:lnTo>
                  <a:lnTo>
                    <a:pt x="7810" y="188761"/>
                  </a:lnTo>
                  <a:lnTo>
                    <a:pt x="5206" y="185502"/>
                  </a:lnTo>
                  <a:lnTo>
                    <a:pt x="5433" y="169403"/>
                  </a:lnTo>
                  <a:lnTo>
                    <a:pt x="10604" y="147820"/>
                  </a:lnTo>
                  <a:lnTo>
                    <a:pt x="20700" y="126529"/>
                  </a:lnTo>
                  <a:lnTo>
                    <a:pt x="29008" y="119448"/>
                  </a:lnTo>
                  <a:lnTo>
                    <a:pt x="50717" y="111579"/>
                  </a:lnTo>
                  <a:lnTo>
                    <a:pt x="72844" y="114321"/>
                  </a:lnTo>
                  <a:lnTo>
                    <a:pt x="83657" y="118328"/>
                  </a:lnTo>
                  <a:lnTo>
                    <a:pt x="98792" y="132139"/>
                  </a:lnTo>
                  <a:lnTo>
                    <a:pt x="128043" y="180917"/>
                  </a:lnTo>
                  <a:lnTo>
                    <a:pt x="134255" y="209843"/>
                  </a:lnTo>
                  <a:lnTo>
                    <a:pt x="135127" y="207745"/>
                  </a:lnTo>
                  <a:lnTo>
                    <a:pt x="135708" y="201668"/>
                  </a:lnTo>
                  <a:lnTo>
                    <a:pt x="147705" y="176347"/>
                  </a:lnTo>
                  <a:lnTo>
                    <a:pt x="165862" y="162994"/>
                  </a:lnTo>
                  <a:lnTo>
                    <a:pt x="189530" y="154330"/>
                  </a:lnTo>
                  <a:lnTo>
                    <a:pt x="251069" y="142722"/>
                  </a:lnTo>
                  <a:lnTo>
                    <a:pt x="278201" y="127426"/>
                  </a:lnTo>
                  <a:lnTo>
                    <a:pt x="283734" y="118876"/>
                  </a:lnTo>
                  <a:lnTo>
                    <a:pt x="289880" y="96897"/>
                  </a:lnTo>
                  <a:lnTo>
                    <a:pt x="288010" y="87995"/>
                  </a:lnTo>
                  <a:lnTo>
                    <a:pt x="283254" y="80890"/>
                  </a:lnTo>
                  <a:lnTo>
                    <a:pt x="276573" y="74984"/>
                  </a:lnTo>
                  <a:lnTo>
                    <a:pt x="253553" y="71540"/>
                  </a:lnTo>
                  <a:lnTo>
                    <a:pt x="227334" y="75079"/>
                  </a:lnTo>
                  <a:lnTo>
                    <a:pt x="207882" y="84451"/>
                  </a:lnTo>
                  <a:lnTo>
                    <a:pt x="183777" y="114060"/>
                  </a:lnTo>
                  <a:lnTo>
                    <a:pt x="167406" y="152468"/>
                  </a:lnTo>
                  <a:lnTo>
                    <a:pt x="168379" y="176558"/>
                  </a:lnTo>
                  <a:lnTo>
                    <a:pt x="176611" y="197793"/>
                  </a:lnTo>
                  <a:lnTo>
                    <a:pt x="188068" y="215030"/>
                  </a:lnTo>
                  <a:lnTo>
                    <a:pt x="207198" y="227370"/>
                  </a:lnTo>
                  <a:lnTo>
                    <a:pt x="230128" y="234414"/>
                  </a:lnTo>
                  <a:lnTo>
                    <a:pt x="289661" y="232225"/>
                  </a:lnTo>
                  <a:lnTo>
                    <a:pt x="32638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46791" y="1195379"/>
              <a:ext cx="189685" cy="269403"/>
            </a:xfrm>
            <a:custGeom>
              <a:avLst/>
              <a:gdLst/>
              <a:ahLst/>
              <a:cxnLst/>
              <a:rect l="0" t="0" r="0" b="0"/>
              <a:pathLst>
                <a:path w="189685" h="269403">
                  <a:moveTo>
                    <a:pt x="0" y="0"/>
                  </a:moveTo>
                  <a:lnTo>
                    <a:pt x="14654" y="58617"/>
                  </a:lnTo>
                  <a:lnTo>
                    <a:pt x="28197" y="121196"/>
                  </a:lnTo>
                  <a:lnTo>
                    <a:pt x="38641" y="171351"/>
                  </a:lnTo>
                  <a:lnTo>
                    <a:pt x="49530" y="230812"/>
                  </a:lnTo>
                  <a:lnTo>
                    <a:pt x="50089" y="251152"/>
                  </a:lnTo>
                  <a:lnTo>
                    <a:pt x="48600" y="251663"/>
                  </a:lnTo>
                  <a:lnTo>
                    <a:pt x="40916" y="235613"/>
                  </a:lnTo>
                  <a:lnTo>
                    <a:pt x="35732" y="217021"/>
                  </a:lnTo>
                  <a:lnTo>
                    <a:pt x="33428" y="193160"/>
                  </a:lnTo>
                  <a:lnTo>
                    <a:pt x="38644" y="170077"/>
                  </a:lnTo>
                  <a:lnTo>
                    <a:pt x="49930" y="149289"/>
                  </a:lnTo>
                  <a:lnTo>
                    <a:pt x="66645" y="132251"/>
                  </a:lnTo>
                  <a:lnTo>
                    <a:pt x="76015" y="127942"/>
                  </a:lnTo>
                  <a:lnTo>
                    <a:pt x="95785" y="126273"/>
                  </a:lnTo>
                  <a:lnTo>
                    <a:pt x="126647" y="131911"/>
                  </a:lnTo>
                  <a:lnTo>
                    <a:pt x="158018" y="146579"/>
                  </a:lnTo>
                  <a:lnTo>
                    <a:pt x="183950" y="171332"/>
                  </a:lnTo>
                  <a:lnTo>
                    <a:pt x="188144" y="180902"/>
                  </a:lnTo>
                  <a:lnTo>
                    <a:pt x="189684" y="200894"/>
                  </a:lnTo>
                  <a:lnTo>
                    <a:pt x="178385" y="231879"/>
                  </a:lnTo>
                  <a:lnTo>
                    <a:pt x="160220" y="257698"/>
                  </a:lnTo>
                  <a:lnTo>
                    <a:pt x="140619" y="266611"/>
                  </a:lnTo>
                  <a:lnTo>
                    <a:pt x="117480" y="269402"/>
                  </a:lnTo>
                  <a:lnTo>
                    <a:pt x="77148" y="261662"/>
                  </a:lnTo>
                  <a:lnTo>
                    <a:pt x="52642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23769" y="1309458"/>
              <a:ext cx="175748" cy="159663"/>
            </a:xfrm>
            <a:custGeom>
              <a:avLst/>
              <a:gdLst/>
              <a:ahLst/>
              <a:cxnLst/>
              <a:rect l="0" t="0" r="0" b="0"/>
              <a:pathLst>
                <a:path w="175748" h="159663">
                  <a:moveTo>
                    <a:pt x="102048" y="96491"/>
                  </a:moveTo>
                  <a:lnTo>
                    <a:pt x="98928" y="53799"/>
                  </a:lnTo>
                  <a:lnTo>
                    <a:pt x="92472" y="34233"/>
                  </a:lnTo>
                  <a:lnTo>
                    <a:pt x="81804" y="17738"/>
                  </a:lnTo>
                  <a:lnTo>
                    <a:pt x="66144" y="5728"/>
                  </a:lnTo>
                  <a:lnTo>
                    <a:pt x="57055" y="887"/>
                  </a:lnTo>
                  <a:lnTo>
                    <a:pt x="47486" y="0"/>
                  </a:lnTo>
                  <a:lnTo>
                    <a:pt x="27496" y="5253"/>
                  </a:lnTo>
                  <a:lnTo>
                    <a:pt x="19591" y="12269"/>
                  </a:lnTo>
                  <a:lnTo>
                    <a:pt x="7689" y="32543"/>
                  </a:lnTo>
                  <a:lnTo>
                    <a:pt x="0" y="70264"/>
                  </a:lnTo>
                  <a:lnTo>
                    <a:pt x="5808" y="116527"/>
                  </a:lnTo>
                  <a:lnTo>
                    <a:pt x="11701" y="138151"/>
                  </a:lnTo>
                  <a:lnTo>
                    <a:pt x="18420" y="145321"/>
                  </a:lnTo>
                  <a:lnTo>
                    <a:pt x="38364" y="153288"/>
                  </a:lnTo>
                  <a:lnTo>
                    <a:pt x="46723" y="151903"/>
                  </a:lnTo>
                  <a:lnTo>
                    <a:pt x="53467" y="147470"/>
                  </a:lnTo>
                  <a:lnTo>
                    <a:pt x="64079" y="133186"/>
                  </a:lnTo>
                  <a:lnTo>
                    <a:pt x="84122" y="85249"/>
                  </a:lnTo>
                  <a:lnTo>
                    <a:pt x="87757" y="81977"/>
                  </a:lnTo>
                  <a:lnTo>
                    <a:pt x="91351" y="83306"/>
                  </a:lnTo>
                  <a:lnTo>
                    <a:pt x="98463" y="94140"/>
                  </a:lnTo>
                  <a:lnTo>
                    <a:pt x="115681" y="126572"/>
                  </a:lnTo>
                  <a:lnTo>
                    <a:pt x="129164" y="140276"/>
                  </a:lnTo>
                  <a:lnTo>
                    <a:pt x="160177" y="155486"/>
                  </a:lnTo>
                  <a:lnTo>
                    <a:pt x="175747" y="1596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28815" y="1279607"/>
              <a:ext cx="140735" cy="207217"/>
            </a:xfrm>
            <a:custGeom>
              <a:avLst/>
              <a:gdLst/>
              <a:ahLst/>
              <a:cxnLst/>
              <a:rect l="0" t="0" r="0" b="0"/>
              <a:pathLst>
                <a:path w="140735" h="207217">
                  <a:moveTo>
                    <a:pt x="118100" y="0"/>
                  </a:moveTo>
                  <a:lnTo>
                    <a:pt x="75408" y="3119"/>
                  </a:lnTo>
                  <a:lnTo>
                    <a:pt x="33758" y="14654"/>
                  </a:lnTo>
                  <a:lnTo>
                    <a:pt x="25607" y="20298"/>
                  </a:lnTo>
                  <a:lnTo>
                    <a:pt x="13431" y="35927"/>
                  </a:lnTo>
                  <a:lnTo>
                    <a:pt x="0" y="64457"/>
                  </a:lnTo>
                  <a:lnTo>
                    <a:pt x="762" y="72217"/>
                  </a:lnTo>
                  <a:lnTo>
                    <a:pt x="4779" y="78560"/>
                  </a:lnTo>
                  <a:lnTo>
                    <a:pt x="10967" y="83959"/>
                  </a:lnTo>
                  <a:lnTo>
                    <a:pt x="30321" y="89958"/>
                  </a:lnTo>
                  <a:lnTo>
                    <a:pt x="93283" y="95294"/>
                  </a:lnTo>
                  <a:lnTo>
                    <a:pt x="116429" y="100065"/>
                  </a:lnTo>
                  <a:lnTo>
                    <a:pt x="125175" y="105314"/>
                  </a:lnTo>
                  <a:lnTo>
                    <a:pt x="138012" y="120506"/>
                  </a:lnTo>
                  <a:lnTo>
                    <a:pt x="140734" y="129470"/>
                  </a:lnTo>
                  <a:lnTo>
                    <a:pt x="140638" y="148789"/>
                  </a:lnTo>
                  <a:lnTo>
                    <a:pt x="128417" y="179396"/>
                  </a:lnTo>
                  <a:lnTo>
                    <a:pt x="113327" y="193985"/>
                  </a:lnTo>
                  <a:lnTo>
                    <a:pt x="93752" y="203199"/>
                  </a:lnTo>
                  <a:lnTo>
                    <a:pt x="57593" y="207216"/>
                  </a:lnTo>
                  <a:lnTo>
                    <a:pt x="12815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893932" y="1316628"/>
              <a:ext cx="137500" cy="152493"/>
            </a:xfrm>
            <a:custGeom>
              <a:avLst/>
              <a:gdLst/>
              <a:ahLst/>
              <a:cxnLst/>
              <a:rect l="0" t="0" r="0" b="0"/>
              <a:pathLst>
                <a:path w="137500" h="152493">
                  <a:moveTo>
                    <a:pt x="26683" y="78792"/>
                  </a:moveTo>
                  <a:lnTo>
                    <a:pt x="80558" y="60834"/>
                  </a:lnTo>
                  <a:lnTo>
                    <a:pt x="132130" y="38054"/>
                  </a:lnTo>
                  <a:lnTo>
                    <a:pt x="136755" y="30576"/>
                  </a:lnTo>
                  <a:lnTo>
                    <a:pt x="137499" y="22082"/>
                  </a:lnTo>
                  <a:lnTo>
                    <a:pt x="135655" y="12909"/>
                  </a:lnTo>
                  <a:lnTo>
                    <a:pt x="129747" y="6794"/>
                  </a:lnTo>
                  <a:lnTo>
                    <a:pt x="110703" y="0"/>
                  </a:lnTo>
                  <a:lnTo>
                    <a:pt x="73675" y="1764"/>
                  </a:lnTo>
                  <a:lnTo>
                    <a:pt x="38657" y="9696"/>
                  </a:lnTo>
                  <a:lnTo>
                    <a:pt x="11643" y="25044"/>
                  </a:lnTo>
                  <a:lnTo>
                    <a:pt x="6128" y="33601"/>
                  </a:lnTo>
                  <a:lnTo>
                    <a:pt x="0" y="55588"/>
                  </a:lnTo>
                  <a:lnTo>
                    <a:pt x="2139" y="88685"/>
                  </a:lnTo>
                  <a:lnTo>
                    <a:pt x="10315" y="106975"/>
                  </a:lnTo>
                  <a:lnTo>
                    <a:pt x="22918" y="122904"/>
                  </a:lnTo>
                  <a:lnTo>
                    <a:pt x="40217" y="137782"/>
                  </a:lnTo>
                  <a:lnTo>
                    <a:pt x="62724" y="145954"/>
                  </a:lnTo>
                  <a:lnTo>
                    <a:pt x="98583" y="150555"/>
                  </a:lnTo>
                  <a:lnTo>
                    <a:pt x="131968" y="152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404926" y="1353306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0" y="54145"/>
                  </a:lnTo>
                  <a:lnTo>
                    <a:pt x="3119" y="88963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394397" y="124802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503265" y="1333713"/>
              <a:ext cx="132908" cy="156465"/>
            </a:xfrm>
            <a:custGeom>
              <a:avLst/>
              <a:gdLst/>
              <a:ahLst/>
              <a:cxnLst/>
              <a:rect l="0" t="0" r="0" b="0"/>
              <a:pathLst>
                <a:path w="132908" h="156465">
                  <a:moveTo>
                    <a:pt x="80645" y="9065"/>
                  </a:moveTo>
                  <a:lnTo>
                    <a:pt x="43167" y="732"/>
                  </a:lnTo>
                  <a:lnTo>
                    <a:pt x="31093" y="0"/>
                  </a:lnTo>
                  <a:lnTo>
                    <a:pt x="21874" y="3021"/>
                  </a:lnTo>
                  <a:lnTo>
                    <a:pt x="14558" y="8545"/>
                  </a:lnTo>
                  <a:lnTo>
                    <a:pt x="8511" y="15738"/>
                  </a:lnTo>
                  <a:lnTo>
                    <a:pt x="1792" y="36207"/>
                  </a:lnTo>
                  <a:lnTo>
                    <a:pt x="0" y="48217"/>
                  </a:lnTo>
                  <a:lnTo>
                    <a:pt x="3485" y="56223"/>
                  </a:lnTo>
                  <a:lnTo>
                    <a:pt x="10488" y="61561"/>
                  </a:lnTo>
                  <a:lnTo>
                    <a:pt x="68460" y="78066"/>
                  </a:lnTo>
                  <a:lnTo>
                    <a:pt x="106930" y="83712"/>
                  </a:lnTo>
                  <a:lnTo>
                    <a:pt x="125862" y="93324"/>
                  </a:lnTo>
                  <a:lnTo>
                    <a:pt x="130677" y="101502"/>
                  </a:lnTo>
                  <a:lnTo>
                    <a:pt x="132907" y="123068"/>
                  </a:lnTo>
                  <a:lnTo>
                    <a:pt x="129525" y="131860"/>
                  </a:lnTo>
                  <a:lnTo>
                    <a:pt x="116407" y="144749"/>
                  </a:lnTo>
                  <a:lnTo>
                    <a:pt x="92640" y="151257"/>
                  </a:lnTo>
                  <a:lnTo>
                    <a:pt x="52613" y="154921"/>
                  </a:lnTo>
                  <a:lnTo>
                    <a:pt x="17474" y="1564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881972" y="1340615"/>
              <a:ext cx="154664" cy="143835"/>
            </a:xfrm>
            <a:custGeom>
              <a:avLst/>
              <a:gdLst/>
              <a:ahLst/>
              <a:cxnLst/>
              <a:rect l="0" t="0" r="0" b="0"/>
              <a:pathLst>
                <a:path w="154664" h="143835">
                  <a:moveTo>
                    <a:pt x="102021" y="44277"/>
                  </a:moveTo>
                  <a:lnTo>
                    <a:pt x="102021" y="21920"/>
                  </a:lnTo>
                  <a:lnTo>
                    <a:pt x="98511" y="14164"/>
                  </a:lnTo>
                  <a:lnTo>
                    <a:pt x="85253" y="2428"/>
                  </a:lnTo>
                  <a:lnTo>
                    <a:pt x="76805" y="0"/>
                  </a:lnTo>
                  <a:lnTo>
                    <a:pt x="58058" y="422"/>
                  </a:lnTo>
                  <a:lnTo>
                    <a:pt x="38028" y="10748"/>
                  </a:lnTo>
                  <a:lnTo>
                    <a:pt x="27774" y="18415"/>
                  </a:lnTo>
                  <a:lnTo>
                    <a:pt x="13260" y="39412"/>
                  </a:lnTo>
                  <a:lnTo>
                    <a:pt x="4080" y="65511"/>
                  </a:lnTo>
                  <a:lnTo>
                    <a:pt x="0" y="96608"/>
                  </a:lnTo>
                  <a:lnTo>
                    <a:pt x="4426" y="120568"/>
                  </a:lnTo>
                  <a:lnTo>
                    <a:pt x="8882" y="130232"/>
                  </a:lnTo>
                  <a:lnTo>
                    <a:pt x="16532" y="136675"/>
                  </a:lnTo>
                  <a:lnTo>
                    <a:pt x="37509" y="143834"/>
                  </a:lnTo>
                  <a:lnTo>
                    <a:pt x="46145" y="142234"/>
                  </a:lnTo>
                  <a:lnTo>
                    <a:pt x="53072" y="137658"/>
                  </a:lnTo>
                  <a:lnTo>
                    <a:pt x="63888" y="123214"/>
                  </a:lnTo>
                  <a:lnTo>
                    <a:pt x="72595" y="105096"/>
                  </a:lnTo>
                  <a:lnTo>
                    <a:pt x="79311" y="65822"/>
                  </a:lnTo>
                  <a:lnTo>
                    <a:pt x="82814" y="80556"/>
                  </a:lnTo>
                  <a:lnTo>
                    <a:pt x="91925" y="93936"/>
                  </a:lnTo>
                  <a:lnTo>
                    <a:pt x="106892" y="104562"/>
                  </a:lnTo>
                  <a:lnTo>
                    <a:pt x="154663" y="1285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238160" y="1352304"/>
              <a:ext cx="128103" cy="250220"/>
            </a:xfrm>
            <a:custGeom>
              <a:avLst/>
              <a:gdLst/>
              <a:ahLst/>
              <a:cxnLst/>
              <a:rect l="0" t="0" r="0" b="0"/>
              <a:pathLst>
                <a:path w="128103" h="250220">
                  <a:moveTo>
                    <a:pt x="9046" y="64173"/>
                  </a:moveTo>
                  <a:lnTo>
                    <a:pt x="9046" y="122790"/>
                  </a:lnTo>
                  <a:lnTo>
                    <a:pt x="16281" y="176964"/>
                  </a:lnTo>
                  <a:lnTo>
                    <a:pt x="18924" y="232725"/>
                  </a:lnTo>
                  <a:lnTo>
                    <a:pt x="19140" y="246731"/>
                  </a:lnTo>
                  <a:lnTo>
                    <a:pt x="18115" y="250219"/>
                  </a:lnTo>
                  <a:lnTo>
                    <a:pt x="13856" y="238497"/>
                  </a:lnTo>
                  <a:lnTo>
                    <a:pt x="6560" y="175329"/>
                  </a:lnTo>
                  <a:lnTo>
                    <a:pt x="105" y="114466"/>
                  </a:lnTo>
                  <a:lnTo>
                    <a:pt x="0" y="57383"/>
                  </a:lnTo>
                  <a:lnTo>
                    <a:pt x="4245" y="29180"/>
                  </a:lnTo>
                  <a:lnTo>
                    <a:pt x="9355" y="18618"/>
                  </a:lnTo>
                  <a:lnTo>
                    <a:pt x="24391" y="3762"/>
                  </a:lnTo>
                  <a:lnTo>
                    <a:pt x="34484" y="502"/>
                  </a:lnTo>
                  <a:lnTo>
                    <a:pt x="58176" y="0"/>
                  </a:lnTo>
                  <a:lnTo>
                    <a:pt x="78065" y="6796"/>
                  </a:lnTo>
                  <a:lnTo>
                    <a:pt x="109896" y="30223"/>
                  </a:lnTo>
                  <a:lnTo>
                    <a:pt x="126015" y="61653"/>
                  </a:lnTo>
                  <a:lnTo>
                    <a:pt x="128102" y="84110"/>
                  </a:lnTo>
                  <a:lnTo>
                    <a:pt x="127021" y="95012"/>
                  </a:lnTo>
                  <a:lnTo>
                    <a:pt x="116461" y="113364"/>
                  </a:lnTo>
                  <a:lnTo>
                    <a:pt x="108732" y="121534"/>
                  </a:lnTo>
                  <a:lnTo>
                    <a:pt x="87666" y="130611"/>
                  </a:lnTo>
                  <a:lnTo>
                    <a:pt x="40631" y="1378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97754" y="1358246"/>
              <a:ext cx="97454" cy="134166"/>
            </a:xfrm>
            <a:custGeom>
              <a:avLst/>
              <a:gdLst/>
              <a:ahLst/>
              <a:cxnLst/>
              <a:rect l="0" t="0" r="0" b="0"/>
              <a:pathLst>
                <a:path w="97454" h="134166">
                  <a:moveTo>
                    <a:pt x="70549" y="5589"/>
                  </a:moveTo>
                  <a:lnTo>
                    <a:pt x="53782" y="0"/>
                  </a:lnTo>
                  <a:lnTo>
                    <a:pt x="36191" y="3495"/>
                  </a:lnTo>
                  <a:lnTo>
                    <a:pt x="26587" y="7702"/>
                  </a:lnTo>
                  <a:lnTo>
                    <a:pt x="12796" y="24856"/>
                  </a:lnTo>
                  <a:lnTo>
                    <a:pt x="3937" y="48077"/>
                  </a:lnTo>
                  <a:lnTo>
                    <a:pt x="0" y="73995"/>
                  </a:lnTo>
                  <a:lnTo>
                    <a:pt x="4489" y="97993"/>
                  </a:lnTo>
                  <a:lnTo>
                    <a:pt x="8962" y="109305"/>
                  </a:lnTo>
                  <a:lnTo>
                    <a:pt x="23290" y="124995"/>
                  </a:lnTo>
                  <a:lnTo>
                    <a:pt x="32024" y="130816"/>
                  </a:lnTo>
                  <a:lnTo>
                    <a:pt x="51087" y="134165"/>
                  </a:lnTo>
                  <a:lnTo>
                    <a:pt x="61084" y="133420"/>
                  </a:lnTo>
                  <a:lnTo>
                    <a:pt x="78431" y="126354"/>
                  </a:lnTo>
                  <a:lnTo>
                    <a:pt x="86332" y="121194"/>
                  </a:lnTo>
                  <a:lnTo>
                    <a:pt x="91600" y="113074"/>
                  </a:lnTo>
                  <a:lnTo>
                    <a:pt x="97453" y="91575"/>
                  </a:lnTo>
                  <a:lnTo>
                    <a:pt x="95158" y="58752"/>
                  </a:lnTo>
                  <a:lnTo>
                    <a:pt x="83903" y="197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3060" y="1195379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8617"/>
                  </a:lnTo>
                  <a:lnTo>
                    <a:pt x="5589" y="110175"/>
                  </a:lnTo>
                  <a:lnTo>
                    <a:pt x="9552" y="173668"/>
                  </a:lnTo>
                  <a:lnTo>
                    <a:pt x="10336" y="231270"/>
                  </a:lnTo>
                  <a:lnTo>
                    <a:pt x="17738" y="289855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36759" y="1395420"/>
              <a:ext cx="63172" cy="52644"/>
            </a:xfrm>
            <a:custGeom>
              <a:avLst/>
              <a:gdLst/>
              <a:ahLst/>
              <a:cxnLst/>
              <a:rect l="0" t="0" r="0" b="0"/>
              <a:pathLst>
                <a:path w="63172" h="52644">
                  <a:moveTo>
                    <a:pt x="0" y="0"/>
                  </a:moveTo>
                  <a:lnTo>
                    <a:pt x="63171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15703" y="1353306"/>
              <a:ext cx="147400" cy="294799"/>
            </a:xfrm>
            <a:custGeom>
              <a:avLst/>
              <a:gdLst/>
              <a:ahLst/>
              <a:cxnLst/>
              <a:rect l="0" t="0" r="0" b="0"/>
              <a:pathLst>
                <a:path w="147400" h="294799">
                  <a:moveTo>
                    <a:pt x="147399" y="0"/>
                  </a:moveTo>
                  <a:lnTo>
                    <a:pt x="131758" y="17981"/>
                  </a:lnTo>
                  <a:lnTo>
                    <a:pt x="100557" y="74354"/>
                  </a:lnTo>
                  <a:lnTo>
                    <a:pt x="66520" y="132018"/>
                  </a:lnTo>
                  <a:lnTo>
                    <a:pt x="39743" y="185262"/>
                  </a:lnTo>
                  <a:lnTo>
                    <a:pt x="18160" y="24159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92293" y="1357534"/>
              <a:ext cx="142796" cy="318782"/>
            </a:xfrm>
            <a:custGeom>
              <a:avLst/>
              <a:gdLst/>
              <a:ahLst/>
              <a:cxnLst/>
              <a:rect l="0" t="0" r="0" b="0"/>
              <a:pathLst>
                <a:path w="142796" h="318782">
                  <a:moveTo>
                    <a:pt x="86623" y="48415"/>
                  </a:moveTo>
                  <a:lnTo>
                    <a:pt x="92212" y="31647"/>
                  </a:lnTo>
                  <a:lnTo>
                    <a:pt x="91519" y="24368"/>
                  </a:lnTo>
                  <a:lnTo>
                    <a:pt x="84509" y="10041"/>
                  </a:lnTo>
                  <a:lnTo>
                    <a:pt x="77025" y="5285"/>
                  </a:lnTo>
                  <a:lnTo>
                    <a:pt x="56231" y="0"/>
                  </a:lnTo>
                  <a:lnTo>
                    <a:pt x="34511" y="3890"/>
                  </a:lnTo>
                  <a:lnTo>
                    <a:pt x="23805" y="8203"/>
                  </a:lnTo>
                  <a:lnTo>
                    <a:pt x="15499" y="15758"/>
                  </a:lnTo>
                  <a:lnTo>
                    <a:pt x="3149" y="36630"/>
                  </a:lnTo>
                  <a:lnTo>
                    <a:pt x="0" y="58385"/>
                  </a:lnTo>
                  <a:lnTo>
                    <a:pt x="3670" y="78582"/>
                  </a:lnTo>
                  <a:lnTo>
                    <a:pt x="13100" y="95358"/>
                  </a:lnTo>
                  <a:lnTo>
                    <a:pt x="21230" y="100767"/>
                  </a:lnTo>
                  <a:lnTo>
                    <a:pt x="42741" y="106777"/>
                  </a:lnTo>
                  <a:lnTo>
                    <a:pt x="52689" y="106041"/>
                  </a:lnTo>
                  <a:lnTo>
                    <a:pt x="69982" y="98983"/>
                  </a:lnTo>
                  <a:lnTo>
                    <a:pt x="92870" y="81855"/>
                  </a:lnTo>
                  <a:lnTo>
                    <a:pt x="97807" y="82407"/>
                  </a:lnTo>
                  <a:lnTo>
                    <a:pt x="101098" y="87454"/>
                  </a:lnTo>
                  <a:lnTo>
                    <a:pt x="115218" y="143200"/>
                  </a:lnTo>
                  <a:lnTo>
                    <a:pt x="128839" y="204615"/>
                  </a:lnTo>
                  <a:lnTo>
                    <a:pt x="142795" y="256564"/>
                  </a:lnTo>
                  <a:lnTo>
                    <a:pt x="140444" y="278966"/>
                  </a:lnTo>
                  <a:lnTo>
                    <a:pt x="136542" y="289853"/>
                  </a:lnTo>
                  <a:lnTo>
                    <a:pt x="122847" y="305069"/>
                  </a:lnTo>
                  <a:lnTo>
                    <a:pt x="114282" y="310765"/>
                  </a:lnTo>
                  <a:lnTo>
                    <a:pt x="74281" y="318781"/>
                  </a:lnTo>
                  <a:lnTo>
                    <a:pt x="23452" y="31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81977" y="1363835"/>
              <a:ext cx="107626" cy="145270"/>
            </a:xfrm>
            <a:custGeom>
              <a:avLst/>
              <a:gdLst/>
              <a:ahLst/>
              <a:cxnLst/>
              <a:rect l="0" t="0" r="0" b="0"/>
              <a:pathLst>
                <a:path w="107626" h="145270">
                  <a:moveTo>
                    <a:pt x="54866" y="0"/>
                  </a:moveTo>
                  <a:lnTo>
                    <a:pt x="38098" y="5589"/>
                  </a:lnTo>
                  <a:lnTo>
                    <a:pt x="23626" y="17692"/>
                  </a:lnTo>
                  <a:lnTo>
                    <a:pt x="5445" y="44236"/>
                  </a:lnTo>
                  <a:lnTo>
                    <a:pt x="862" y="54057"/>
                  </a:lnTo>
                  <a:lnTo>
                    <a:pt x="0" y="95825"/>
                  </a:lnTo>
                  <a:lnTo>
                    <a:pt x="12743" y="134068"/>
                  </a:lnTo>
                  <a:lnTo>
                    <a:pt x="20934" y="140851"/>
                  </a:lnTo>
                  <a:lnTo>
                    <a:pt x="31075" y="144203"/>
                  </a:lnTo>
                  <a:lnTo>
                    <a:pt x="42515" y="145269"/>
                  </a:lnTo>
                  <a:lnTo>
                    <a:pt x="64584" y="140213"/>
                  </a:lnTo>
                  <a:lnTo>
                    <a:pt x="84921" y="128997"/>
                  </a:lnTo>
                  <a:lnTo>
                    <a:pt x="101759" y="112314"/>
                  </a:lnTo>
                  <a:lnTo>
                    <a:pt x="106015" y="101782"/>
                  </a:lnTo>
                  <a:lnTo>
                    <a:pt x="107625" y="77602"/>
                  </a:lnTo>
                  <a:lnTo>
                    <a:pt x="96365" y="43270"/>
                  </a:lnTo>
                  <a:lnTo>
                    <a:pt x="87738" y="30929"/>
                  </a:lnTo>
                  <a:lnTo>
                    <a:pt x="7592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106722" y="1347966"/>
              <a:ext cx="140692" cy="163269"/>
            </a:xfrm>
            <a:custGeom>
              <a:avLst/>
              <a:gdLst/>
              <a:ahLst/>
              <a:cxnLst/>
              <a:rect l="0" t="0" r="0" b="0"/>
              <a:pathLst>
                <a:path w="140692" h="163269">
                  <a:moveTo>
                    <a:pt x="14349" y="68511"/>
                  </a:moveTo>
                  <a:lnTo>
                    <a:pt x="17468" y="122656"/>
                  </a:lnTo>
                  <a:lnTo>
                    <a:pt x="20414" y="140539"/>
                  </a:lnTo>
                  <a:lnTo>
                    <a:pt x="0" y="78221"/>
                  </a:lnTo>
                  <a:lnTo>
                    <a:pt x="869" y="41623"/>
                  </a:lnTo>
                  <a:lnTo>
                    <a:pt x="8748" y="21076"/>
                  </a:lnTo>
                  <a:lnTo>
                    <a:pt x="14124" y="12321"/>
                  </a:lnTo>
                  <a:lnTo>
                    <a:pt x="22388" y="6485"/>
                  </a:lnTo>
                  <a:lnTo>
                    <a:pt x="44048" y="0"/>
                  </a:lnTo>
                  <a:lnTo>
                    <a:pt x="66153" y="3357"/>
                  </a:lnTo>
                  <a:lnTo>
                    <a:pt x="95209" y="18401"/>
                  </a:lnTo>
                  <a:lnTo>
                    <a:pt x="109948" y="32202"/>
                  </a:lnTo>
                  <a:lnTo>
                    <a:pt x="124823" y="60873"/>
                  </a:lnTo>
                  <a:lnTo>
                    <a:pt x="137210" y="111889"/>
                  </a:lnTo>
                  <a:lnTo>
                    <a:pt x="140691" y="163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2042199" y="2087603"/>
            <a:ext cx="5378834" cy="631711"/>
            <a:chOff x="2042199" y="2087603"/>
            <a:chExt cx="5378834" cy="631711"/>
          </a:xfrm>
        </p:grpSpPr>
        <p:sp>
          <p:nvSpPr>
            <p:cNvPr id="51" name="Freeform 50"/>
            <p:cNvSpPr/>
            <p:nvPr/>
          </p:nvSpPr>
          <p:spPr>
            <a:xfrm>
              <a:off x="2042199" y="2392929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09315" y="7236"/>
                  </a:lnTo>
                  <a:lnTo>
                    <a:pt x="53092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58054" y="2186438"/>
              <a:ext cx="200042" cy="343363"/>
            </a:xfrm>
            <a:custGeom>
              <a:avLst/>
              <a:gdLst/>
              <a:ahLst/>
              <a:cxnLst/>
              <a:rect l="0" t="0" r="0" b="0"/>
              <a:pathLst>
                <a:path w="200042" h="343363">
                  <a:moveTo>
                    <a:pt x="0" y="343362"/>
                  </a:moveTo>
                  <a:lnTo>
                    <a:pt x="5589" y="284745"/>
                  </a:lnTo>
                  <a:lnTo>
                    <a:pt x="10723" y="223335"/>
                  </a:lnTo>
                  <a:lnTo>
                    <a:pt x="21789" y="161812"/>
                  </a:lnTo>
                  <a:lnTo>
                    <a:pt x="35240" y="104859"/>
                  </a:lnTo>
                  <a:lnTo>
                    <a:pt x="41926" y="52578"/>
                  </a:lnTo>
                  <a:lnTo>
                    <a:pt x="51287" y="19338"/>
                  </a:lnTo>
                  <a:lnTo>
                    <a:pt x="62179" y="2039"/>
                  </a:lnTo>
                  <a:lnTo>
                    <a:pt x="67189" y="0"/>
                  </a:lnTo>
                  <a:lnTo>
                    <a:pt x="71699" y="2150"/>
                  </a:lnTo>
                  <a:lnTo>
                    <a:pt x="75875" y="7093"/>
                  </a:lnTo>
                  <a:lnTo>
                    <a:pt x="97700" y="64608"/>
                  </a:lnTo>
                  <a:lnTo>
                    <a:pt x="113566" y="113369"/>
                  </a:lnTo>
                  <a:lnTo>
                    <a:pt x="134997" y="176659"/>
                  </a:lnTo>
                  <a:lnTo>
                    <a:pt x="160338" y="240041"/>
                  </a:lnTo>
                  <a:lnTo>
                    <a:pt x="184934" y="300120"/>
                  </a:lnTo>
                  <a:lnTo>
                    <a:pt x="200041" y="343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79111" y="2424515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67807" y="8333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04672" y="2182360"/>
              <a:ext cx="27124" cy="326384"/>
            </a:xfrm>
            <a:custGeom>
              <a:avLst/>
              <a:gdLst/>
              <a:ahLst/>
              <a:cxnLst/>
              <a:rect l="0" t="0" r="0" b="0"/>
              <a:pathLst>
                <a:path w="27124" h="326384">
                  <a:moveTo>
                    <a:pt x="6066" y="0"/>
                  </a:moveTo>
                  <a:lnTo>
                    <a:pt x="0" y="34791"/>
                  </a:lnTo>
                  <a:lnTo>
                    <a:pt x="3749" y="81408"/>
                  </a:lnTo>
                  <a:lnTo>
                    <a:pt x="5379" y="137984"/>
                  </a:lnTo>
                  <a:lnTo>
                    <a:pt x="8202" y="191143"/>
                  </a:lnTo>
                  <a:lnTo>
                    <a:pt x="20477" y="238219"/>
                  </a:lnTo>
                  <a:lnTo>
                    <a:pt x="25810" y="296576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26551" y="2192888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3120" y="147997"/>
                  </a:lnTo>
                  <a:lnTo>
                    <a:pt x="8334" y="200219"/>
                  </a:lnTo>
                  <a:lnTo>
                    <a:pt x="9879" y="249617"/>
                  </a:lnTo>
                  <a:lnTo>
                    <a:pt x="17679" y="31289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79840" y="2343214"/>
              <a:ext cx="149182" cy="150641"/>
            </a:xfrm>
            <a:custGeom>
              <a:avLst/>
              <a:gdLst/>
              <a:ahLst/>
              <a:cxnLst/>
              <a:rect l="0" t="0" r="0" b="0"/>
              <a:pathLst>
                <a:path w="149182" h="150641">
                  <a:moveTo>
                    <a:pt x="109965" y="18130"/>
                  </a:moveTo>
                  <a:lnTo>
                    <a:pt x="98787" y="6952"/>
                  </a:lnTo>
                  <a:lnTo>
                    <a:pt x="80821" y="1463"/>
                  </a:lnTo>
                  <a:lnTo>
                    <a:pt x="69479" y="0"/>
                  </a:lnTo>
                  <a:lnTo>
                    <a:pt x="50637" y="4613"/>
                  </a:lnTo>
                  <a:lnTo>
                    <a:pt x="13888" y="26638"/>
                  </a:lnTo>
                  <a:lnTo>
                    <a:pt x="7310" y="35501"/>
                  </a:lnTo>
                  <a:lnTo>
                    <a:pt x="0" y="57826"/>
                  </a:lnTo>
                  <a:lnTo>
                    <a:pt x="1474" y="91113"/>
                  </a:lnTo>
                  <a:lnTo>
                    <a:pt x="9494" y="109448"/>
                  </a:lnTo>
                  <a:lnTo>
                    <a:pt x="33707" y="140283"/>
                  </a:lnTo>
                  <a:lnTo>
                    <a:pt x="53456" y="148460"/>
                  </a:lnTo>
                  <a:lnTo>
                    <a:pt x="65274" y="150640"/>
                  </a:lnTo>
                  <a:lnTo>
                    <a:pt x="87763" y="146823"/>
                  </a:lnTo>
                  <a:lnTo>
                    <a:pt x="117035" y="131520"/>
                  </a:lnTo>
                  <a:lnTo>
                    <a:pt x="131825" y="117659"/>
                  </a:lnTo>
                  <a:lnTo>
                    <a:pt x="142297" y="99800"/>
                  </a:lnTo>
                  <a:lnTo>
                    <a:pt x="149181" y="64425"/>
                  </a:lnTo>
                  <a:lnTo>
                    <a:pt x="144552" y="41045"/>
                  </a:lnTo>
                  <a:lnTo>
                    <a:pt x="135866" y="22465"/>
                  </a:lnTo>
                  <a:lnTo>
                    <a:pt x="120494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31615" y="2150774"/>
              <a:ext cx="26647" cy="326385"/>
            </a:xfrm>
            <a:custGeom>
              <a:avLst/>
              <a:gdLst/>
              <a:ahLst/>
              <a:cxnLst/>
              <a:rect l="0" t="0" r="0" b="0"/>
              <a:pathLst>
                <a:path w="26647" h="32638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5131" y="127784"/>
                  </a:lnTo>
                  <a:lnTo>
                    <a:pt x="11088" y="185638"/>
                  </a:lnTo>
                  <a:lnTo>
                    <a:pt x="16294" y="238097"/>
                  </a:lnTo>
                  <a:lnTo>
                    <a:pt x="25052" y="299853"/>
                  </a:lnTo>
                  <a:lnTo>
                    <a:pt x="2664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42448" y="2319230"/>
              <a:ext cx="221099" cy="10529"/>
            </a:xfrm>
            <a:custGeom>
              <a:avLst/>
              <a:gdLst/>
              <a:ahLst/>
              <a:cxnLst/>
              <a:rect l="0" t="0" r="0" b="0"/>
              <a:pathLst>
                <a:path w="221099" h="10529">
                  <a:moveTo>
                    <a:pt x="221098" y="0"/>
                  </a:moveTo>
                  <a:lnTo>
                    <a:pt x="172167" y="0"/>
                  </a:lnTo>
                  <a:lnTo>
                    <a:pt x="113037" y="0"/>
                  </a:lnTo>
                  <a:lnTo>
                    <a:pt x="62363" y="72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474075" y="2171831"/>
              <a:ext cx="315856" cy="294551"/>
            </a:xfrm>
            <a:custGeom>
              <a:avLst/>
              <a:gdLst/>
              <a:ahLst/>
              <a:cxnLst/>
              <a:rect l="0" t="0" r="0" b="0"/>
              <a:pathLst>
                <a:path w="315856" h="294551">
                  <a:moveTo>
                    <a:pt x="0" y="0"/>
                  </a:moveTo>
                  <a:lnTo>
                    <a:pt x="3119" y="57264"/>
                  </a:lnTo>
                  <a:lnTo>
                    <a:pt x="8333" y="106655"/>
                  </a:lnTo>
                  <a:lnTo>
                    <a:pt x="12997" y="155214"/>
                  </a:lnTo>
                  <a:lnTo>
                    <a:pt x="25054" y="213544"/>
                  </a:lnTo>
                  <a:lnTo>
                    <a:pt x="38701" y="268956"/>
                  </a:lnTo>
                  <a:lnTo>
                    <a:pt x="45666" y="292672"/>
                  </a:lnTo>
                  <a:lnTo>
                    <a:pt x="47992" y="294550"/>
                  </a:lnTo>
                  <a:lnTo>
                    <a:pt x="60639" y="234282"/>
                  </a:lnTo>
                  <a:lnTo>
                    <a:pt x="71650" y="201998"/>
                  </a:lnTo>
                  <a:lnTo>
                    <a:pt x="82927" y="184923"/>
                  </a:lnTo>
                  <a:lnTo>
                    <a:pt x="90379" y="180604"/>
                  </a:lnTo>
                  <a:lnTo>
                    <a:pt x="108019" y="178925"/>
                  </a:lnTo>
                  <a:lnTo>
                    <a:pt x="127557" y="188317"/>
                  </a:lnTo>
                  <a:lnTo>
                    <a:pt x="163106" y="217353"/>
                  </a:lnTo>
                  <a:lnTo>
                    <a:pt x="179869" y="244165"/>
                  </a:lnTo>
                  <a:lnTo>
                    <a:pt x="192245" y="274337"/>
                  </a:lnTo>
                  <a:lnTo>
                    <a:pt x="194844" y="276478"/>
                  </a:lnTo>
                  <a:lnTo>
                    <a:pt x="196576" y="273226"/>
                  </a:lnTo>
                  <a:lnTo>
                    <a:pt x="204946" y="239974"/>
                  </a:lnTo>
                  <a:lnTo>
                    <a:pt x="217429" y="223249"/>
                  </a:lnTo>
                  <a:lnTo>
                    <a:pt x="234675" y="209186"/>
                  </a:lnTo>
                  <a:lnTo>
                    <a:pt x="279081" y="181157"/>
                  </a:lnTo>
                  <a:lnTo>
                    <a:pt x="295730" y="155452"/>
                  </a:lnTo>
                  <a:lnTo>
                    <a:pt x="296589" y="146918"/>
                  </a:lnTo>
                  <a:lnTo>
                    <a:pt x="291305" y="131198"/>
                  </a:lnTo>
                  <a:lnTo>
                    <a:pt x="284280" y="126070"/>
                  </a:lnTo>
                  <a:lnTo>
                    <a:pt x="263997" y="120372"/>
                  </a:lnTo>
                  <a:lnTo>
                    <a:pt x="231859" y="122753"/>
                  </a:lnTo>
                  <a:lnTo>
                    <a:pt x="213793" y="130986"/>
                  </a:lnTo>
                  <a:lnTo>
                    <a:pt x="205700" y="136457"/>
                  </a:lnTo>
                  <a:lnTo>
                    <a:pt x="193587" y="155014"/>
                  </a:lnTo>
                  <a:lnTo>
                    <a:pt x="186644" y="177690"/>
                  </a:lnTo>
                  <a:lnTo>
                    <a:pt x="187458" y="199466"/>
                  </a:lnTo>
                  <a:lnTo>
                    <a:pt x="194839" y="217723"/>
                  </a:lnTo>
                  <a:lnTo>
                    <a:pt x="218641" y="248508"/>
                  </a:lnTo>
                  <a:lnTo>
                    <a:pt x="244547" y="264445"/>
                  </a:lnTo>
                  <a:lnTo>
                    <a:pt x="280039" y="270987"/>
                  </a:lnTo>
                  <a:lnTo>
                    <a:pt x="297207" y="269397"/>
                  </a:lnTo>
                  <a:lnTo>
                    <a:pt x="315855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853101" y="2298173"/>
              <a:ext cx="105286" cy="126816"/>
            </a:xfrm>
            <a:custGeom>
              <a:avLst/>
              <a:gdLst/>
              <a:ahLst/>
              <a:cxnLst/>
              <a:rect l="0" t="0" r="0" b="0"/>
              <a:pathLst>
                <a:path w="105286" h="126816">
                  <a:moveTo>
                    <a:pt x="0" y="63171"/>
                  </a:moveTo>
                  <a:lnTo>
                    <a:pt x="20243" y="121788"/>
                  </a:lnTo>
                  <a:lnTo>
                    <a:pt x="22854" y="126815"/>
                  </a:lnTo>
                  <a:lnTo>
                    <a:pt x="23425" y="126658"/>
                  </a:lnTo>
                  <a:lnTo>
                    <a:pt x="6541" y="72486"/>
                  </a:lnTo>
                  <a:lnTo>
                    <a:pt x="6027" y="52103"/>
                  </a:lnTo>
                  <a:lnTo>
                    <a:pt x="7527" y="41755"/>
                  </a:lnTo>
                  <a:lnTo>
                    <a:pt x="18553" y="24017"/>
                  </a:lnTo>
                  <a:lnTo>
                    <a:pt x="26407" y="16011"/>
                  </a:lnTo>
                  <a:lnTo>
                    <a:pt x="47611" y="71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235657" y="2087603"/>
              <a:ext cx="122813" cy="336913"/>
            </a:xfrm>
            <a:custGeom>
              <a:avLst/>
              <a:gdLst/>
              <a:ahLst/>
              <a:cxnLst/>
              <a:rect l="0" t="0" r="0" b="0"/>
              <a:pathLst>
                <a:path w="122813" h="336913">
                  <a:moveTo>
                    <a:pt x="70169" y="336912"/>
                  </a:moveTo>
                  <a:lnTo>
                    <a:pt x="52211" y="274632"/>
                  </a:lnTo>
                  <a:lnTo>
                    <a:pt x="38502" y="220581"/>
                  </a:lnTo>
                  <a:lnTo>
                    <a:pt x="24529" y="164844"/>
                  </a:lnTo>
                  <a:lnTo>
                    <a:pt x="4439" y="108774"/>
                  </a:lnTo>
                  <a:lnTo>
                    <a:pt x="0" y="66675"/>
                  </a:lnTo>
                  <a:lnTo>
                    <a:pt x="3108" y="38602"/>
                  </a:lnTo>
                  <a:lnTo>
                    <a:pt x="10254" y="29244"/>
                  </a:lnTo>
                  <a:lnTo>
                    <a:pt x="68749" y="7404"/>
                  </a:lnTo>
                  <a:lnTo>
                    <a:pt x="1228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168955" y="2298173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5958" y="14654"/>
                  </a:lnTo>
                  <a:lnTo>
                    <a:pt x="65316" y="23334"/>
                  </a:lnTo>
                  <a:lnTo>
                    <a:pt x="32221" y="2914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405175" y="2315895"/>
              <a:ext cx="195450" cy="131333"/>
            </a:xfrm>
            <a:custGeom>
              <a:avLst/>
              <a:gdLst/>
              <a:ahLst/>
              <a:cxnLst/>
              <a:rect l="0" t="0" r="0" b="0"/>
              <a:pathLst>
                <a:path w="195450" h="131333">
                  <a:moveTo>
                    <a:pt x="121750" y="55977"/>
                  </a:moveTo>
                  <a:lnTo>
                    <a:pt x="112174" y="31931"/>
                  </a:lnTo>
                  <a:lnTo>
                    <a:pt x="101506" y="17604"/>
                  </a:lnTo>
                  <a:lnTo>
                    <a:pt x="76757" y="1974"/>
                  </a:lnTo>
                  <a:lnTo>
                    <a:pt x="54179" y="0"/>
                  </a:lnTo>
                  <a:lnTo>
                    <a:pt x="41608" y="1112"/>
                  </a:lnTo>
                  <a:lnTo>
                    <a:pt x="21400" y="11706"/>
                  </a:lnTo>
                  <a:lnTo>
                    <a:pt x="12736" y="19444"/>
                  </a:lnTo>
                  <a:lnTo>
                    <a:pt x="3109" y="40520"/>
                  </a:lnTo>
                  <a:lnTo>
                    <a:pt x="0" y="64315"/>
                  </a:lnTo>
                  <a:lnTo>
                    <a:pt x="2518" y="86589"/>
                  </a:lnTo>
                  <a:lnTo>
                    <a:pt x="10656" y="105068"/>
                  </a:lnTo>
                  <a:lnTo>
                    <a:pt x="16102" y="113271"/>
                  </a:lnTo>
                  <a:lnTo>
                    <a:pt x="31511" y="125505"/>
                  </a:lnTo>
                  <a:lnTo>
                    <a:pt x="40533" y="130405"/>
                  </a:lnTo>
                  <a:lnTo>
                    <a:pt x="48888" y="131332"/>
                  </a:lnTo>
                  <a:lnTo>
                    <a:pt x="64410" y="126123"/>
                  </a:lnTo>
                  <a:lnTo>
                    <a:pt x="86303" y="110037"/>
                  </a:lnTo>
                  <a:lnTo>
                    <a:pt x="94297" y="90922"/>
                  </a:lnTo>
                  <a:lnTo>
                    <a:pt x="96429" y="79274"/>
                  </a:lnTo>
                  <a:lnTo>
                    <a:pt x="100190" y="73848"/>
                  </a:lnTo>
                  <a:lnTo>
                    <a:pt x="105037" y="72571"/>
                  </a:lnTo>
                  <a:lnTo>
                    <a:pt x="110608" y="74058"/>
                  </a:lnTo>
                  <a:lnTo>
                    <a:pt x="164250" y="103202"/>
                  </a:lnTo>
                  <a:lnTo>
                    <a:pt x="195449" y="108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10636" y="2320694"/>
              <a:ext cx="105803" cy="114351"/>
            </a:xfrm>
            <a:custGeom>
              <a:avLst/>
              <a:gdLst/>
              <a:ahLst/>
              <a:cxnLst/>
              <a:rect l="0" t="0" r="0" b="0"/>
              <a:pathLst>
                <a:path w="105803" h="114351">
                  <a:moveTo>
                    <a:pt x="105802" y="9064"/>
                  </a:moveTo>
                  <a:lnTo>
                    <a:pt x="68324" y="731"/>
                  </a:lnTo>
                  <a:lnTo>
                    <a:pt x="56250" y="0"/>
                  </a:lnTo>
                  <a:lnTo>
                    <a:pt x="36595" y="5426"/>
                  </a:lnTo>
                  <a:lnTo>
                    <a:pt x="4914" y="27973"/>
                  </a:lnTo>
                  <a:lnTo>
                    <a:pt x="1108" y="35708"/>
                  </a:lnTo>
                  <a:lnTo>
                    <a:pt x="0" y="53661"/>
                  </a:lnTo>
                  <a:lnTo>
                    <a:pt x="11542" y="83500"/>
                  </a:lnTo>
                  <a:lnTo>
                    <a:pt x="29593" y="97909"/>
                  </a:lnTo>
                  <a:lnTo>
                    <a:pt x="52044" y="107042"/>
                  </a:lnTo>
                  <a:lnTo>
                    <a:pt x="95273" y="114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773352" y="2296953"/>
              <a:ext cx="122071" cy="159149"/>
            </a:xfrm>
            <a:custGeom>
              <a:avLst/>
              <a:gdLst/>
              <a:ahLst/>
              <a:cxnLst/>
              <a:rect l="0" t="0" r="0" b="0"/>
              <a:pathLst>
                <a:path w="122071" h="159149">
                  <a:moveTo>
                    <a:pt x="6257" y="74920"/>
                  </a:moveTo>
                  <a:lnTo>
                    <a:pt x="28613" y="74920"/>
                  </a:lnTo>
                  <a:lnTo>
                    <a:pt x="59284" y="63741"/>
                  </a:lnTo>
                  <a:lnTo>
                    <a:pt x="85009" y="45611"/>
                  </a:lnTo>
                  <a:lnTo>
                    <a:pt x="88004" y="37833"/>
                  </a:lnTo>
                  <a:lnTo>
                    <a:pt x="87661" y="29138"/>
                  </a:lnTo>
                  <a:lnTo>
                    <a:pt x="85093" y="19832"/>
                  </a:lnTo>
                  <a:lnTo>
                    <a:pt x="79871" y="12458"/>
                  </a:lnTo>
                  <a:lnTo>
                    <a:pt x="64711" y="1146"/>
                  </a:lnTo>
                  <a:lnTo>
                    <a:pt x="55754" y="0"/>
                  </a:lnTo>
                  <a:lnTo>
                    <a:pt x="36444" y="4967"/>
                  </a:lnTo>
                  <a:lnTo>
                    <a:pt x="11432" y="20918"/>
                  </a:lnTo>
                  <a:lnTo>
                    <a:pt x="2708" y="40000"/>
                  </a:lnTo>
                  <a:lnTo>
                    <a:pt x="0" y="62909"/>
                  </a:lnTo>
                  <a:lnTo>
                    <a:pt x="2696" y="84789"/>
                  </a:lnTo>
                  <a:lnTo>
                    <a:pt x="10913" y="103093"/>
                  </a:lnTo>
                  <a:lnTo>
                    <a:pt x="35252" y="133907"/>
                  </a:lnTo>
                  <a:lnTo>
                    <a:pt x="55018" y="142081"/>
                  </a:lnTo>
                  <a:lnTo>
                    <a:pt x="112371" y="156378"/>
                  </a:lnTo>
                  <a:lnTo>
                    <a:pt x="122070" y="1591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968910" y="2282055"/>
              <a:ext cx="158151" cy="216160"/>
            </a:xfrm>
            <a:custGeom>
              <a:avLst/>
              <a:gdLst/>
              <a:ahLst/>
              <a:cxnLst/>
              <a:rect l="0" t="0" r="0" b="0"/>
              <a:pathLst>
                <a:path w="158151" h="216160">
                  <a:moveTo>
                    <a:pt x="105496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49" y="10149"/>
                  </a:lnTo>
                  <a:lnTo>
                    <a:pt x="5638" y="25528"/>
                  </a:lnTo>
                  <a:lnTo>
                    <a:pt x="1490" y="32920"/>
                  </a:lnTo>
                  <a:lnTo>
                    <a:pt x="0" y="50492"/>
                  </a:lnTo>
                  <a:lnTo>
                    <a:pt x="3580" y="57751"/>
                  </a:lnTo>
                  <a:lnTo>
                    <a:pt x="16917" y="68937"/>
                  </a:lnTo>
                  <a:lnTo>
                    <a:pt x="75648" y="81045"/>
                  </a:lnTo>
                  <a:lnTo>
                    <a:pt x="134754" y="98238"/>
                  </a:lnTo>
                  <a:lnTo>
                    <a:pt x="152035" y="109547"/>
                  </a:lnTo>
                  <a:lnTo>
                    <a:pt x="156409" y="118179"/>
                  </a:lnTo>
                  <a:lnTo>
                    <a:pt x="158150" y="140247"/>
                  </a:lnTo>
                  <a:lnTo>
                    <a:pt x="151905" y="159414"/>
                  </a:lnTo>
                  <a:lnTo>
                    <a:pt x="146964" y="167801"/>
                  </a:lnTo>
                  <a:lnTo>
                    <a:pt x="128996" y="180239"/>
                  </a:lnTo>
                  <a:lnTo>
                    <a:pt x="73063" y="201550"/>
                  </a:lnTo>
                  <a:lnTo>
                    <a:pt x="21269" y="2161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50150" y="2327075"/>
              <a:ext cx="150682" cy="191480"/>
            </a:xfrm>
            <a:custGeom>
              <a:avLst/>
              <a:gdLst/>
              <a:ahLst/>
              <a:cxnLst/>
              <a:rect l="0" t="0" r="0" b="0"/>
              <a:pathLst>
                <a:path w="150682" h="191480">
                  <a:moveTo>
                    <a:pt x="129624" y="65855"/>
                  </a:moveTo>
                  <a:lnTo>
                    <a:pt x="114970" y="21892"/>
                  </a:lnTo>
                  <a:lnTo>
                    <a:pt x="102054" y="8101"/>
                  </a:lnTo>
                  <a:lnTo>
                    <a:pt x="93697" y="2786"/>
                  </a:lnTo>
                  <a:lnTo>
                    <a:pt x="75052" y="0"/>
                  </a:lnTo>
                  <a:lnTo>
                    <a:pt x="65167" y="894"/>
                  </a:lnTo>
                  <a:lnTo>
                    <a:pt x="47944" y="8128"/>
                  </a:lnTo>
                  <a:lnTo>
                    <a:pt x="40076" y="13332"/>
                  </a:lnTo>
                  <a:lnTo>
                    <a:pt x="28214" y="28473"/>
                  </a:lnTo>
                  <a:lnTo>
                    <a:pt x="3623" y="87327"/>
                  </a:lnTo>
                  <a:lnTo>
                    <a:pt x="0" y="97717"/>
                  </a:lnTo>
                  <a:lnTo>
                    <a:pt x="490" y="134697"/>
                  </a:lnTo>
                  <a:lnTo>
                    <a:pt x="8044" y="169700"/>
                  </a:lnTo>
                  <a:lnTo>
                    <a:pt x="13476" y="178369"/>
                  </a:lnTo>
                  <a:lnTo>
                    <a:pt x="28870" y="191120"/>
                  </a:lnTo>
                  <a:lnTo>
                    <a:pt x="37888" y="191479"/>
                  </a:lnTo>
                  <a:lnTo>
                    <a:pt x="57267" y="182519"/>
                  </a:lnTo>
                  <a:lnTo>
                    <a:pt x="71340" y="163719"/>
                  </a:lnTo>
                  <a:lnTo>
                    <a:pt x="89905" y="119111"/>
                  </a:lnTo>
                  <a:lnTo>
                    <a:pt x="91304" y="97713"/>
                  </a:lnTo>
                  <a:lnTo>
                    <a:pt x="90366" y="83523"/>
                  </a:lnTo>
                  <a:lnTo>
                    <a:pt x="91754" y="84653"/>
                  </a:lnTo>
                  <a:lnTo>
                    <a:pt x="97585" y="94096"/>
                  </a:lnTo>
                  <a:lnTo>
                    <a:pt x="132541" y="130518"/>
                  </a:lnTo>
                  <a:lnTo>
                    <a:pt x="150681" y="13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632417" y="2350816"/>
              <a:ext cx="63172" cy="143782"/>
            </a:xfrm>
            <a:custGeom>
              <a:avLst/>
              <a:gdLst/>
              <a:ahLst/>
              <a:cxnLst/>
              <a:rect l="0" t="0" r="0" b="0"/>
              <a:pathLst>
                <a:path w="63172" h="143782">
                  <a:moveTo>
                    <a:pt x="0" y="42114"/>
                  </a:moveTo>
                  <a:lnTo>
                    <a:pt x="17958" y="95988"/>
                  </a:lnTo>
                  <a:lnTo>
                    <a:pt x="29367" y="125537"/>
                  </a:lnTo>
                  <a:lnTo>
                    <a:pt x="40738" y="141972"/>
                  </a:lnTo>
                  <a:lnTo>
                    <a:pt x="43536" y="143781"/>
                  </a:lnTo>
                  <a:lnTo>
                    <a:pt x="44232" y="141477"/>
                  </a:lnTo>
                  <a:lnTo>
                    <a:pt x="43526" y="136432"/>
                  </a:lnTo>
                  <a:lnTo>
                    <a:pt x="14685" y="73057"/>
                  </a:lnTo>
                  <a:lnTo>
                    <a:pt x="7307" y="52357"/>
                  </a:lnTo>
                  <a:lnTo>
                    <a:pt x="8380" y="41923"/>
                  </a:lnTo>
                  <a:lnTo>
                    <a:pt x="18933" y="20972"/>
                  </a:lnTo>
                  <a:lnTo>
                    <a:pt x="26660" y="1398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53071" y="2357621"/>
              <a:ext cx="114559" cy="154801"/>
            </a:xfrm>
            <a:custGeom>
              <a:avLst/>
              <a:gdLst/>
              <a:ahLst/>
              <a:cxnLst/>
              <a:rect l="0" t="0" r="0" b="0"/>
              <a:pathLst>
                <a:path w="114559" h="154801">
                  <a:moveTo>
                    <a:pt x="5688" y="66894"/>
                  </a:moveTo>
                  <a:lnTo>
                    <a:pt x="22456" y="72483"/>
                  </a:lnTo>
                  <a:lnTo>
                    <a:pt x="74034" y="68041"/>
                  </a:lnTo>
                  <a:lnTo>
                    <a:pt x="98065" y="62335"/>
                  </a:lnTo>
                  <a:lnTo>
                    <a:pt x="105877" y="55666"/>
                  </a:lnTo>
                  <a:lnTo>
                    <a:pt x="114558" y="35778"/>
                  </a:lnTo>
                  <a:lnTo>
                    <a:pt x="113363" y="27432"/>
                  </a:lnTo>
                  <a:lnTo>
                    <a:pt x="109056" y="20699"/>
                  </a:lnTo>
                  <a:lnTo>
                    <a:pt x="93744" y="10098"/>
                  </a:lnTo>
                  <a:lnTo>
                    <a:pt x="71340" y="1487"/>
                  </a:lnTo>
                  <a:lnTo>
                    <a:pt x="48905" y="0"/>
                  </a:lnTo>
                  <a:lnTo>
                    <a:pt x="28405" y="4408"/>
                  </a:lnTo>
                  <a:lnTo>
                    <a:pt x="11495" y="14166"/>
                  </a:lnTo>
                  <a:lnTo>
                    <a:pt x="6050" y="22383"/>
                  </a:lnTo>
                  <a:lnTo>
                    <a:pt x="0" y="43992"/>
                  </a:lnTo>
                  <a:lnTo>
                    <a:pt x="2183" y="82465"/>
                  </a:lnTo>
                  <a:lnTo>
                    <a:pt x="15828" y="117911"/>
                  </a:lnTo>
                  <a:lnTo>
                    <a:pt x="31252" y="133632"/>
                  </a:lnTo>
                  <a:lnTo>
                    <a:pt x="69749" y="153256"/>
                  </a:lnTo>
                  <a:lnTo>
                    <a:pt x="87193" y="154800"/>
                  </a:lnTo>
                  <a:lnTo>
                    <a:pt x="110973" y="1511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194890" y="2245531"/>
              <a:ext cx="27124" cy="284270"/>
            </a:xfrm>
            <a:custGeom>
              <a:avLst/>
              <a:gdLst/>
              <a:ahLst/>
              <a:cxnLst/>
              <a:rect l="0" t="0" r="0" b="0"/>
              <a:pathLst>
                <a:path w="27124" h="284270">
                  <a:moveTo>
                    <a:pt x="6066" y="0"/>
                  </a:moveTo>
                  <a:lnTo>
                    <a:pt x="0" y="35961"/>
                  </a:lnTo>
                  <a:lnTo>
                    <a:pt x="4918" y="87474"/>
                  </a:lnTo>
                  <a:lnTo>
                    <a:pt x="12615" y="140302"/>
                  </a:lnTo>
                  <a:lnTo>
                    <a:pt x="16585" y="190659"/>
                  </a:lnTo>
                  <a:lnTo>
                    <a:pt x="24695" y="243421"/>
                  </a:lnTo>
                  <a:lnTo>
                    <a:pt x="27123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095671" y="236134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5368" y="0"/>
                  </a:lnTo>
                  <a:lnTo>
                    <a:pt x="80421" y="5589"/>
                  </a:lnTo>
                  <a:lnTo>
                    <a:pt x="19848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13650" y="2371873"/>
              <a:ext cx="76820" cy="121444"/>
            </a:xfrm>
            <a:custGeom>
              <a:avLst/>
              <a:gdLst/>
              <a:ahLst/>
              <a:cxnLst/>
              <a:rect l="0" t="0" r="0" b="0"/>
              <a:pathLst>
                <a:path w="76820" h="121444">
                  <a:moveTo>
                    <a:pt x="13648" y="63171"/>
                  </a:moveTo>
                  <a:lnTo>
                    <a:pt x="28220" y="105862"/>
                  </a:lnTo>
                  <a:lnTo>
                    <a:pt x="33891" y="116198"/>
                  </a:lnTo>
                  <a:lnTo>
                    <a:pt x="34162" y="120749"/>
                  </a:lnTo>
                  <a:lnTo>
                    <a:pt x="30834" y="121443"/>
                  </a:lnTo>
                  <a:lnTo>
                    <a:pt x="25105" y="119567"/>
                  </a:lnTo>
                  <a:lnTo>
                    <a:pt x="15621" y="108123"/>
                  </a:lnTo>
                  <a:lnTo>
                    <a:pt x="0" y="72180"/>
                  </a:lnTo>
                  <a:lnTo>
                    <a:pt x="376" y="36074"/>
                  </a:lnTo>
                  <a:lnTo>
                    <a:pt x="4800" y="26389"/>
                  </a:lnTo>
                  <a:lnTo>
                    <a:pt x="19074" y="12508"/>
                  </a:lnTo>
                  <a:lnTo>
                    <a:pt x="40236" y="5559"/>
                  </a:lnTo>
                  <a:lnTo>
                    <a:pt x="768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506282" y="2413987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3120" y="54144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5753" y="23087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594485" y="2413860"/>
              <a:ext cx="153954" cy="123700"/>
            </a:xfrm>
            <a:custGeom>
              <a:avLst/>
              <a:gdLst/>
              <a:ahLst/>
              <a:cxnLst/>
              <a:rect l="0" t="0" r="0" b="0"/>
              <a:pathLst>
                <a:path w="153954" h="123700">
                  <a:moveTo>
                    <a:pt x="69725" y="73826"/>
                  </a:moveTo>
                  <a:lnTo>
                    <a:pt x="75314" y="57058"/>
                  </a:lnTo>
                  <a:lnTo>
                    <a:pt x="73201" y="24274"/>
                  </a:lnTo>
                  <a:lnTo>
                    <a:pt x="68533" y="15055"/>
                  </a:lnTo>
                  <a:lnTo>
                    <a:pt x="53987" y="1692"/>
                  </a:lnTo>
                  <a:lnTo>
                    <a:pt x="46365" y="0"/>
                  </a:lnTo>
                  <a:lnTo>
                    <a:pt x="38943" y="1212"/>
                  </a:lnTo>
                  <a:lnTo>
                    <a:pt x="31656" y="4360"/>
                  </a:lnTo>
                  <a:lnTo>
                    <a:pt x="10222" y="25557"/>
                  </a:lnTo>
                  <a:lnTo>
                    <a:pt x="2335" y="47304"/>
                  </a:lnTo>
                  <a:lnTo>
                    <a:pt x="0" y="71397"/>
                  </a:lnTo>
                  <a:lnTo>
                    <a:pt x="2861" y="93803"/>
                  </a:lnTo>
                  <a:lnTo>
                    <a:pt x="11151" y="112341"/>
                  </a:lnTo>
                  <a:lnTo>
                    <a:pt x="16637" y="120559"/>
                  </a:lnTo>
                  <a:lnTo>
                    <a:pt x="22635" y="123699"/>
                  </a:lnTo>
                  <a:lnTo>
                    <a:pt x="28972" y="123452"/>
                  </a:lnTo>
                  <a:lnTo>
                    <a:pt x="42254" y="116939"/>
                  </a:lnTo>
                  <a:lnTo>
                    <a:pt x="55956" y="106245"/>
                  </a:lnTo>
                  <a:lnTo>
                    <a:pt x="71234" y="81482"/>
                  </a:lnTo>
                  <a:lnTo>
                    <a:pt x="83170" y="51918"/>
                  </a:lnTo>
                  <a:lnTo>
                    <a:pt x="85707" y="49862"/>
                  </a:lnTo>
                  <a:lnTo>
                    <a:pt x="87398" y="53171"/>
                  </a:lnTo>
                  <a:lnTo>
                    <a:pt x="88526" y="60056"/>
                  </a:lnTo>
                  <a:lnTo>
                    <a:pt x="96018" y="73945"/>
                  </a:lnTo>
                  <a:lnTo>
                    <a:pt x="119892" y="101925"/>
                  </a:lnTo>
                  <a:lnTo>
                    <a:pt x="126566" y="105427"/>
                  </a:lnTo>
                  <a:lnTo>
                    <a:pt x="133355" y="106592"/>
                  </a:lnTo>
                  <a:lnTo>
                    <a:pt x="153953" y="1054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758966" y="2399624"/>
              <a:ext cx="147400" cy="130177"/>
            </a:xfrm>
            <a:custGeom>
              <a:avLst/>
              <a:gdLst/>
              <a:ahLst/>
              <a:cxnLst/>
              <a:rect l="0" t="0" r="0" b="0"/>
              <a:pathLst>
                <a:path w="147400" h="130177">
                  <a:moveTo>
                    <a:pt x="0" y="24891"/>
                  </a:moveTo>
                  <a:lnTo>
                    <a:pt x="14654" y="77919"/>
                  </a:lnTo>
                  <a:lnTo>
                    <a:pt x="31924" y="119940"/>
                  </a:lnTo>
                  <a:lnTo>
                    <a:pt x="30642" y="119843"/>
                  </a:lnTo>
                  <a:lnTo>
                    <a:pt x="27446" y="116268"/>
                  </a:lnTo>
                  <a:lnTo>
                    <a:pt x="10446" y="64249"/>
                  </a:lnTo>
                  <a:lnTo>
                    <a:pt x="5812" y="38874"/>
                  </a:lnTo>
                  <a:lnTo>
                    <a:pt x="7653" y="15898"/>
                  </a:lnTo>
                  <a:lnTo>
                    <a:pt x="13291" y="8367"/>
                  </a:lnTo>
                  <a:lnTo>
                    <a:pt x="32034" y="0"/>
                  </a:lnTo>
                  <a:lnTo>
                    <a:pt x="42413" y="1278"/>
                  </a:lnTo>
                  <a:lnTo>
                    <a:pt x="63304" y="12057"/>
                  </a:lnTo>
                  <a:lnTo>
                    <a:pt x="96906" y="47572"/>
                  </a:lnTo>
                  <a:lnTo>
                    <a:pt x="137921" y="106922"/>
                  </a:lnTo>
                  <a:lnTo>
                    <a:pt x="147399" y="1301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874780" y="2411016"/>
              <a:ext cx="183601" cy="308298"/>
            </a:xfrm>
            <a:custGeom>
              <a:avLst/>
              <a:gdLst/>
              <a:ahLst/>
              <a:cxnLst/>
              <a:rect l="0" t="0" r="0" b="0"/>
              <a:pathLst>
                <a:path w="183601" h="308298">
                  <a:moveTo>
                    <a:pt x="136870" y="97727"/>
                  </a:moveTo>
                  <a:lnTo>
                    <a:pt x="142459" y="80959"/>
                  </a:lnTo>
                  <a:lnTo>
                    <a:pt x="140346" y="48175"/>
                  </a:lnTo>
                  <a:lnTo>
                    <a:pt x="132176" y="28521"/>
                  </a:lnTo>
                  <a:lnTo>
                    <a:pt x="126722" y="20004"/>
                  </a:lnTo>
                  <a:lnTo>
                    <a:pt x="111302" y="7421"/>
                  </a:lnTo>
                  <a:lnTo>
                    <a:pt x="102277" y="2428"/>
                  </a:lnTo>
                  <a:lnTo>
                    <a:pt x="82891" y="0"/>
                  </a:lnTo>
                  <a:lnTo>
                    <a:pt x="72808" y="990"/>
                  </a:lnTo>
                  <a:lnTo>
                    <a:pt x="64916" y="5160"/>
                  </a:lnTo>
                  <a:lnTo>
                    <a:pt x="53028" y="19151"/>
                  </a:lnTo>
                  <a:lnTo>
                    <a:pt x="45347" y="52349"/>
                  </a:lnTo>
                  <a:lnTo>
                    <a:pt x="48661" y="91820"/>
                  </a:lnTo>
                  <a:lnTo>
                    <a:pt x="57112" y="113040"/>
                  </a:lnTo>
                  <a:lnTo>
                    <a:pt x="62641" y="121973"/>
                  </a:lnTo>
                  <a:lnTo>
                    <a:pt x="69837" y="126759"/>
                  </a:lnTo>
                  <a:lnTo>
                    <a:pt x="87190" y="128958"/>
                  </a:lnTo>
                  <a:lnTo>
                    <a:pt x="95561" y="125566"/>
                  </a:lnTo>
                  <a:lnTo>
                    <a:pt x="111102" y="112440"/>
                  </a:lnTo>
                  <a:lnTo>
                    <a:pt x="127415" y="85319"/>
                  </a:lnTo>
                  <a:lnTo>
                    <a:pt x="130567" y="83606"/>
                  </a:lnTo>
                  <a:lnTo>
                    <a:pt x="132668" y="87143"/>
                  </a:lnTo>
                  <a:lnTo>
                    <a:pt x="141864" y="114478"/>
                  </a:lnTo>
                  <a:lnTo>
                    <a:pt x="160343" y="165637"/>
                  </a:lnTo>
                  <a:lnTo>
                    <a:pt x="175259" y="219633"/>
                  </a:lnTo>
                  <a:lnTo>
                    <a:pt x="183600" y="254340"/>
                  </a:lnTo>
                  <a:lnTo>
                    <a:pt x="181815" y="276127"/>
                  </a:lnTo>
                  <a:lnTo>
                    <a:pt x="177362" y="284511"/>
                  </a:lnTo>
                  <a:lnTo>
                    <a:pt x="163056" y="296946"/>
                  </a:lnTo>
                  <a:lnTo>
                    <a:pt x="154328" y="299560"/>
                  </a:lnTo>
                  <a:lnTo>
                    <a:pt x="99222" y="298235"/>
                  </a:lnTo>
                  <a:lnTo>
                    <a:pt x="46289" y="299031"/>
                  </a:lnTo>
                  <a:lnTo>
                    <a:pt x="0" y="3082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074821" y="2277116"/>
              <a:ext cx="178986" cy="263416"/>
            </a:xfrm>
            <a:custGeom>
              <a:avLst/>
              <a:gdLst/>
              <a:ahLst/>
              <a:cxnLst/>
              <a:rect l="0" t="0" r="0" b="0"/>
              <a:pathLst>
                <a:path w="178986" h="263416">
                  <a:moveTo>
                    <a:pt x="0" y="0"/>
                  </a:moveTo>
                  <a:lnTo>
                    <a:pt x="7235" y="27556"/>
                  </a:lnTo>
                  <a:lnTo>
                    <a:pt x="9878" y="90018"/>
                  </a:lnTo>
                  <a:lnTo>
                    <a:pt x="15989" y="152832"/>
                  </a:lnTo>
                  <a:lnTo>
                    <a:pt x="21226" y="213506"/>
                  </a:lnTo>
                  <a:lnTo>
                    <a:pt x="26202" y="238781"/>
                  </a:lnTo>
                  <a:lnTo>
                    <a:pt x="29166" y="243415"/>
                  </a:lnTo>
                  <a:lnTo>
                    <a:pt x="32312" y="242995"/>
                  </a:lnTo>
                  <a:lnTo>
                    <a:pt x="38927" y="233170"/>
                  </a:lnTo>
                  <a:lnTo>
                    <a:pt x="51568" y="209077"/>
                  </a:lnTo>
                  <a:lnTo>
                    <a:pt x="67374" y="193919"/>
                  </a:lnTo>
                  <a:lnTo>
                    <a:pt x="89216" y="185622"/>
                  </a:lnTo>
                  <a:lnTo>
                    <a:pt x="135776" y="174706"/>
                  </a:lnTo>
                  <a:lnTo>
                    <a:pt x="144329" y="169113"/>
                  </a:lnTo>
                  <a:lnTo>
                    <a:pt x="156953" y="153540"/>
                  </a:lnTo>
                  <a:lnTo>
                    <a:pt x="157278" y="145644"/>
                  </a:lnTo>
                  <a:lnTo>
                    <a:pt x="153985" y="138040"/>
                  </a:lnTo>
                  <a:lnTo>
                    <a:pt x="148280" y="130631"/>
                  </a:lnTo>
                  <a:lnTo>
                    <a:pt x="139798" y="126862"/>
                  </a:lnTo>
                  <a:lnTo>
                    <a:pt x="117894" y="125793"/>
                  </a:lnTo>
                  <a:lnTo>
                    <a:pt x="98801" y="132337"/>
                  </a:lnTo>
                  <a:lnTo>
                    <a:pt x="90433" y="137358"/>
                  </a:lnTo>
                  <a:lnTo>
                    <a:pt x="84855" y="145384"/>
                  </a:lnTo>
                  <a:lnTo>
                    <a:pt x="77005" y="179037"/>
                  </a:lnTo>
                  <a:lnTo>
                    <a:pt x="75168" y="205134"/>
                  </a:lnTo>
                  <a:lnTo>
                    <a:pt x="80591" y="226091"/>
                  </a:lnTo>
                  <a:lnTo>
                    <a:pt x="103137" y="258610"/>
                  </a:lnTo>
                  <a:lnTo>
                    <a:pt x="113212" y="262484"/>
                  </a:lnTo>
                  <a:lnTo>
                    <a:pt x="158930" y="263415"/>
                  </a:lnTo>
                  <a:lnTo>
                    <a:pt x="178985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316129" y="2382401"/>
              <a:ext cx="104904" cy="210571"/>
            </a:xfrm>
            <a:custGeom>
              <a:avLst/>
              <a:gdLst/>
              <a:ahLst/>
              <a:cxnLst/>
              <a:rect l="0" t="0" r="0" b="0"/>
              <a:pathLst>
                <a:path w="104904" h="210571">
                  <a:moveTo>
                    <a:pt x="95604" y="0"/>
                  </a:moveTo>
                  <a:lnTo>
                    <a:pt x="52912" y="14572"/>
                  </a:lnTo>
                  <a:lnTo>
                    <a:pt x="16851" y="39403"/>
                  </a:lnTo>
                  <a:lnTo>
                    <a:pt x="0" y="65487"/>
                  </a:lnTo>
                  <a:lnTo>
                    <a:pt x="283" y="72904"/>
                  </a:lnTo>
                  <a:lnTo>
                    <a:pt x="3980" y="79018"/>
                  </a:lnTo>
                  <a:lnTo>
                    <a:pt x="17448" y="88931"/>
                  </a:lnTo>
                  <a:lnTo>
                    <a:pt x="75080" y="113270"/>
                  </a:lnTo>
                  <a:lnTo>
                    <a:pt x="95841" y="124822"/>
                  </a:lnTo>
                  <a:lnTo>
                    <a:pt x="101612" y="132348"/>
                  </a:lnTo>
                  <a:lnTo>
                    <a:pt x="104288" y="140874"/>
                  </a:lnTo>
                  <a:lnTo>
                    <a:pt x="104903" y="150068"/>
                  </a:lnTo>
                  <a:lnTo>
                    <a:pt x="101803" y="158537"/>
                  </a:lnTo>
                  <a:lnTo>
                    <a:pt x="89001" y="174186"/>
                  </a:lnTo>
                  <a:lnTo>
                    <a:pt x="45211" y="198947"/>
                  </a:lnTo>
                  <a:lnTo>
                    <a:pt x="21905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2069442" y="3469468"/>
            <a:ext cx="6085472" cy="497953"/>
            <a:chOff x="2069442" y="3469468"/>
            <a:chExt cx="6085472" cy="497953"/>
          </a:xfrm>
        </p:grpSpPr>
        <p:sp>
          <p:nvSpPr>
            <p:cNvPr id="81" name="Freeform 80"/>
            <p:cNvSpPr/>
            <p:nvPr/>
          </p:nvSpPr>
          <p:spPr>
            <a:xfrm>
              <a:off x="2069442" y="3711624"/>
              <a:ext cx="126342" cy="10530"/>
            </a:xfrm>
            <a:custGeom>
              <a:avLst/>
              <a:gdLst/>
              <a:ahLst/>
              <a:cxnLst/>
              <a:rect l="0" t="0" r="0" b="0"/>
              <a:pathLst>
                <a:path w="126342" h="10530">
                  <a:moveTo>
                    <a:pt x="126341" y="0"/>
                  </a:moveTo>
                  <a:lnTo>
                    <a:pt x="88864" y="8334"/>
                  </a:lnTo>
                  <a:lnTo>
                    <a:pt x="27300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322126" y="3543168"/>
              <a:ext cx="273741" cy="368498"/>
            </a:xfrm>
            <a:custGeom>
              <a:avLst/>
              <a:gdLst/>
              <a:ahLst/>
              <a:cxnLst/>
              <a:rect l="0" t="0" r="0" b="0"/>
              <a:pathLst>
                <a:path w="273741" h="368498">
                  <a:moveTo>
                    <a:pt x="0" y="368497"/>
                  </a:moveTo>
                  <a:lnTo>
                    <a:pt x="16810" y="349347"/>
                  </a:lnTo>
                  <a:lnTo>
                    <a:pt x="29308" y="328010"/>
                  </a:lnTo>
                  <a:lnTo>
                    <a:pt x="38319" y="278512"/>
                  </a:lnTo>
                  <a:lnTo>
                    <a:pt x="40989" y="230571"/>
                  </a:lnTo>
                  <a:lnTo>
                    <a:pt x="41780" y="181141"/>
                  </a:lnTo>
                  <a:lnTo>
                    <a:pt x="42048" y="120442"/>
                  </a:lnTo>
                  <a:lnTo>
                    <a:pt x="42101" y="63392"/>
                  </a:lnTo>
                  <a:lnTo>
                    <a:pt x="37216" y="7264"/>
                  </a:lnTo>
                  <a:lnTo>
                    <a:pt x="40018" y="6013"/>
                  </a:lnTo>
                  <a:lnTo>
                    <a:pt x="44226" y="7518"/>
                  </a:lnTo>
                  <a:lnTo>
                    <a:pt x="52021" y="18549"/>
                  </a:lnTo>
                  <a:lnTo>
                    <a:pt x="70108" y="71463"/>
                  </a:lnTo>
                  <a:lnTo>
                    <a:pt x="87331" y="121611"/>
                  </a:lnTo>
                  <a:lnTo>
                    <a:pt x="106204" y="160815"/>
                  </a:lnTo>
                  <a:lnTo>
                    <a:pt x="140501" y="217016"/>
                  </a:lnTo>
                  <a:lnTo>
                    <a:pt x="162642" y="243415"/>
                  </a:lnTo>
                  <a:lnTo>
                    <a:pt x="181079" y="258703"/>
                  </a:lnTo>
                  <a:lnTo>
                    <a:pt x="204092" y="267057"/>
                  </a:lnTo>
                  <a:lnTo>
                    <a:pt x="216779" y="269285"/>
                  </a:lnTo>
                  <a:lnTo>
                    <a:pt x="237116" y="265522"/>
                  </a:lnTo>
                  <a:lnTo>
                    <a:pt x="245815" y="261242"/>
                  </a:lnTo>
                  <a:lnTo>
                    <a:pt x="258599" y="244009"/>
                  </a:lnTo>
                  <a:lnTo>
                    <a:pt x="267011" y="219582"/>
                  </a:lnTo>
                  <a:lnTo>
                    <a:pt x="272411" y="159361"/>
                  </a:lnTo>
                  <a:lnTo>
                    <a:pt x="273478" y="102059"/>
                  </a:lnTo>
                  <a:lnTo>
                    <a:pt x="273689" y="46849"/>
                  </a:lnTo>
                  <a:lnTo>
                    <a:pt x="273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671971" y="3679226"/>
              <a:ext cx="166052" cy="155918"/>
            </a:xfrm>
            <a:custGeom>
              <a:avLst/>
              <a:gdLst/>
              <a:ahLst/>
              <a:cxnLst/>
              <a:rect l="0" t="0" r="0" b="0"/>
              <a:pathLst>
                <a:path w="166052" h="155918">
                  <a:moveTo>
                    <a:pt x="81823" y="74512"/>
                  </a:moveTo>
                  <a:lnTo>
                    <a:pt x="87889" y="42060"/>
                  </a:lnTo>
                  <a:lnTo>
                    <a:pt x="85299" y="21484"/>
                  </a:lnTo>
                  <a:lnTo>
                    <a:pt x="80631" y="13424"/>
                  </a:lnTo>
                  <a:lnTo>
                    <a:pt x="66085" y="1348"/>
                  </a:lnTo>
                  <a:lnTo>
                    <a:pt x="57293" y="0"/>
                  </a:lnTo>
                  <a:lnTo>
                    <a:pt x="38165" y="4741"/>
                  </a:lnTo>
                  <a:lnTo>
                    <a:pt x="24205" y="17766"/>
                  </a:lnTo>
                  <a:lnTo>
                    <a:pt x="5711" y="54724"/>
                  </a:lnTo>
                  <a:lnTo>
                    <a:pt x="0" y="91006"/>
                  </a:lnTo>
                  <a:lnTo>
                    <a:pt x="4903" y="114598"/>
                  </a:lnTo>
                  <a:lnTo>
                    <a:pt x="20817" y="144491"/>
                  </a:lnTo>
                  <a:lnTo>
                    <a:pt x="27115" y="152750"/>
                  </a:lnTo>
                  <a:lnTo>
                    <a:pt x="34822" y="155917"/>
                  </a:lnTo>
                  <a:lnTo>
                    <a:pt x="43470" y="155688"/>
                  </a:lnTo>
                  <a:lnTo>
                    <a:pt x="52745" y="153196"/>
                  </a:lnTo>
                  <a:lnTo>
                    <a:pt x="69289" y="141068"/>
                  </a:lnTo>
                  <a:lnTo>
                    <a:pt x="76977" y="132921"/>
                  </a:lnTo>
                  <a:lnTo>
                    <a:pt x="85518" y="111390"/>
                  </a:lnTo>
                  <a:lnTo>
                    <a:pt x="87796" y="99097"/>
                  </a:lnTo>
                  <a:lnTo>
                    <a:pt x="91654" y="94412"/>
                  </a:lnTo>
                  <a:lnTo>
                    <a:pt x="96566" y="94797"/>
                  </a:lnTo>
                  <a:lnTo>
                    <a:pt x="121260" y="115044"/>
                  </a:lnTo>
                  <a:lnTo>
                    <a:pt x="129171" y="117911"/>
                  </a:lnTo>
                  <a:lnTo>
                    <a:pt x="166051" y="11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869607" y="3703067"/>
              <a:ext cx="347442" cy="140606"/>
            </a:xfrm>
            <a:custGeom>
              <a:avLst/>
              <a:gdLst/>
              <a:ahLst/>
              <a:cxnLst/>
              <a:rect l="0" t="0" r="0" b="0"/>
              <a:pathLst>
                <a:path w="347442" h="140606">
                  <a:moveTo>
                    <a:pt x="0" y="40142"/>
                  </a:moveTo>
                  <a:lnTo>
                    <a:pt x="3120" y="82834"/>
                  </a:lnTo>
                  <a:lnTo>
                    <a:pt x="14655" y="124485"/>
                  </a:lnTo>
                  <a:lnTo>
                    <a:pt x="16789" y="126786"/>
                  </a:lnTo>
                  <a:lnTo>
                    <a:pt x="18212" y="123641"/>
                  </a:lnTo>
                  <a:lnTo>
                    <a:pt x="21853" y="66302"/>
                  </a:lnTo>
                  <a:lnTo>
                    <a:pt x="26480" y="42410"/>
                  </a:lnTo>
                  <a:lnTo>
                    <a:pt x="31692" y="36975"/>
                  </a:lnTo>
                  <a:lnTo>
                    <a:pt x="38675" y="35691"/>
                  </a:lnTo>
                  <a:lnTo>
                    <a:pt x="46841" y="37175"/>
                  </a:lnTo>
                  <a:lnTo>
                    <a:pt x="62152" y="51302"/>
                  </a:lnTo>
                  <a:lnTo>
                    <a:pt x="85457" y="92909"/>
                  </a:lnTo>
                  <a:lnTo>
                    <a:pt x="88557" y="95208"/>
                  </a:lnTo>
                  <a:lnTo>
                    <a:pt x="90623" y="92061"/>
                  </a:lnTo>
                  <a:lnTo>
                    <a:pt x="95382" y="34718"/>
                  </a:lnTo>
                  <a:lnTo>
                    <a:pt x="100104" y="10825"/>
                  </a:lnTo>
                  <a:lnTo>
                    <a:pt x="105341" y="4220"/>
                  </a:lnTo>
                  <a:lnTo>
                    <a:pt x="112341" y="986"/>
                  </a:lnTo>
                  <a:lnTo>
                    <a:pt x="120518" y="0"/>
                  </a:lnTo>
                  <a:lnTo>
                    <a:pt x="128309" y="4023"/>
                  </a:lnTo>
                  <a:lnTo>
                    <a:pt x="164744" y="51229"/>
                  </a:lnTo>
                  <a:lnTo>
                    <a:pt x="197978" y="113891"/>
                  </a:lnTo>
                  <a:lnTo>
                    <a:pt x="203345" y="117384"/>
                  </a:lnTo>
                  <a:lnTo>
                    <a:pt x="208093" y="116203"/>
                  </a:lnTo>
                  <a:lnTo>
                    <a:pt x="212429" y="111907"/>
                  </a:lnTo>
                  <a:lnTo>
                    <a:pt x="254178" y="96605"/>
                  </a:lnTo>
                  <a:lnTo>
                    <a:pt x="297321" y="84688"/>
                  </a:lnTo>
                  <a:lnTo>
                    <a:pt x="317756" y="73199"/>
                  </a:lnTo>
                  <a:lnTo>
                    <a:pt x="322972" y="65689"/>
                  </a:lnTo>
                  <a:lnTo>
                    <a:pt x="325279" y="57174"/>
                  </a:lnTo>
                  <a:lnTo>
                    <a:pt x="325647" y="47987"/>
                  </a:lnTo>
                  <a:lnTo>
                    <a:pt x="322383" y="40693"/>
                  </a:lnTo>
                  <a:lnTo>
                    <a:pt x="309398" y="29468"/>
                  </a:lnTo>
                  <a:lnTo>
                    <a:pt x="301022" y="27177"/>
                  </a:lnTo>
                  <a:lnTo>
                    <a:pt x="282357" y="27751"/>
                  </a:lnTo>
                  <a:lnTo>
                    <a:pt x="252117" y="40240"/>
                  </a:lnTo>
                  <a:lnTo>
                    <a:pt x="246457" y="48397"/>
                  </a:lnTo>
                  <a:lnTo>
                    <a:pt x="243288" y="69937"/>
                  </a:lnTo>
                  <a:lnTo>
                    <a:pt x="248080" y="102782"/>
                  </a:lnTo>
                  <a:lnTo>
                    <a:pt x="259997" y="121015"/>
                  </a:lnTo>
                  <a:lnTo>
                    <a:pt x="268088" y="129152"/>
                  </a:lnTo>
                  <a:lnTo>
                    <a:pt x="289556" y="138194"/>
                  </a:lnTo>
                  <a:lnTo>
                    <a:pt x="301832" y="140605"/>
                  </a:lnTo>
                  <a:lnTo>
                    <a:pt x="321711" y="137045"/>
                  </a:lnTo>
                  <a:lnTo>
                    <a:pt x="347441" y="1243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72867" y="3516812"/>
              <a:ext cx="112638" cy="321502"/>
            </a:xfrm>
            <a:custGeom>
              <a:avLst/>
              <a:gdLst/>
              <a:ahLst/>
              <a:cxnLst/>
              <a:rect l="0" t="0" r="0" b="0"/>
              <a:pathLst>
                <a:path w="112638" h="321502">
                  <a:moveTo>
                    <a:pt x="70523" y="257983"/>
                  </a:moveTo>
                  <a:lnTo>
                    <a:pt x="76112" y="241215"/>
                  </a:lnTo>
                  <a:lnTo>
                    <a:pt x="75736" y="223624"/>
                  </a:lnTo>
                  <a:lnTo>
                    <a:pt x="73998" y="214020"/>
                  </a:lnTo>
                  <a:lnTo>
                    <a:pt x="69330" y="206448"/>
                  </a:lnTo>
                  <a:lnTo>
                    <a:pt x="54785" y="194914"/>
                  </a:lnTo>
                  <a:lnTo>
                    <a:pt x="36622" y="192128"/>
                  </a:lnTo>
                  <a:lnTo>
                    <a:pt x="26865" y="193022"/>
                  </a:lnTo>
                  <a:lnTo>
                    <a:pt x="19191" y="198298"/>
                  </a:lnTo>
                  <a:lnTo>
                    <a:pt x="7544" y="216639"/>
                  </a:lnTo>
                  <a:lnTo>
                    <a:pt x="0" y="258861"/>
                  </a:lnTo>
                  <a:lnTo>
                    <a:pt x="4474" y="282159"/>
                  </a:lnTo>
                  <a:lnTo>
                    <a:pt x="20147" y="308430"/>
                  </a:lnTo>
                  <a:lnTo>
                    <a:pt x="26411" y="316181"/>
                  </a:lnTo>
                  <a:lnTo>
                    <a:pt x="34096" y="320178"/>
                  </a:lnTo>
                  <a:lnTo>
                    <a:pt x="51993" y="321501"/>
                  </a:lnTo>
                  <a:lnTo>
                    <a:pt x="59340" y="317875"/>
                  </a:lnTo>
                  <a:lnTo>
                    <a:pt x="70622" y="304489"/>
                  </a:lnTo>
                  <a:lnTo>
                    <a:pt x="91131" y="242602"/>
                  </a:lnTo>
                  <a:lnTo>
                    <a:pt x="98856" y="193374"/>
                  </a:lnTo>
                  <a:lnTo>
                    <a:pt x="101145" y="141743"/>
                  </a:lnTo>
                  <a:lnTo>
                    <a:pt x="98703" y="92520"/>
                  </a:lnTo>
                  <a:lnTo>
                    <a:pt x="87398" y="33966"/>
                  </a:lnTo>
                  <a:lnTo>
                    <a:pt x="71754" y="2615"/>
                  </a:lnTo>
                  <a:lnTo>
                    <a:pt x="66664" y="0"/>
                  </a:lnTo>
                  <a:lnTo>
                    <a:pt x="62101" y="1767"/>
                  </a:lnTo>
                  <a:lnTo>
                    <a:pt x="57889" y="6453"/>
                  </a:lnTo>
                  <a:lnTo>
                    <a:pt x="53210" y="24140"/>
                  </a:lnTo>
                  <a:lnTo>
                    <a:pt x="50205" y="79211"/>
                  </a:lnTo>
                  <a:lnTo>
                    <a:pt x="58017" y="139178"/>
                  </a:lnTo>
                  <a:lnTo>
                    <a:pt x="70825" y="199897"/>
                  </a:lnTo>
                  <a:lnTo>
                    <a:pt x="95346" y="257266"/>
                  </a:lnTo>
                  <a:lnTo>
                    <a:pt x="112637" y="3000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682388" y="3501054"/>
              <a:ext cx="124257" cy="315856"/>
            </a:xfrm>
            <a:custGeom>
              <a:avLst/>
              <a:gdLst/>
              <a:ahLst/>
              <a:cxnLst/>
              <a:rect l="0" t="0" r="0" b="0"/>
              <a:pathLst>
                <a:path w="124257" h="315856">
                  <a:moveTo>
                    <a:pt x="61085" y="315855"/>
                  </a:moveTo>
                  <a:lnTo>
                    <a:pt x="45444" y="297874"/>
                  </a:lnTo>
                  <a:lnTo>
                    <a:pt x="26241" y="246113"/>
                  </a:lnTo>
                  <a:lnTo>
                    <a:pt x="8475" y="186915"/>
                  </a:lnTo>
                  <a:lnTo>
                    <a:pt x="0" y="127259"/>
                  </a:lnTo>
                  <a:lnTo>
                    <a:pt x="665" y="69894"/>
                  </a:lnTo>
                  <a:lnTo>
                    <a:pt x="9275" y="50171"/>
                  </a:lnTo>
                  <a:lnTo>
                    <a:pt x="27276" y="25914"/>
                  </a:lnTo>
                  <a:lnTo>
                    <a:pt x="46839" y="14247"/>
                  </a:lnTo>
                  <a:lnTo>
                    <a:pt x="84160" y="4221"/>
                  </a:lnTo>
                  <a:lnTo>
                    <a:pt x="1242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627659" y="369056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15236" y="3120"/>
                  </a:lnTo>
                  <a:lnTo>
                    <a:pt x="62407" y="90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800776" y="3690566"/>
              <a:ext cx="103759" cy="118000"/>
            </a:xfrm>
            <a:custGeom>
              <a:avLst/>
              <a:gdLst/>
              <a:ahLst/>
              <a:cxnLst/>
              <a:rect l="0" t="0" r="0" b="0"/>
              <a:pathLst>
                <a:path w="103759" h="118000">
                  <a:moveTo>
                    <a:pt x="58510" y="10529"/>
                  </a:moveTo>
                  <a:lnTo>
                    <a:pt x="36153" y="10529"/>
                  </a:lnTo>
                  <a:lnTo>
                    <a:pt x="18938" y="16768"/>
                  </a:lnTo>
                  <a:lnTo>
                    <a:pt x="11072" y="21708"/>
                  </a:lnTo>
                  <a:lnTo>
                    <a:pt x="5828" y="30850"/>
                  </a:lnTo>
                  <a:lnTo>
                    <a:pt x="0" y="56605"/>
                  </a:lnTo>
                  <a:lnTo>
                    <a:pt x="3650" y="81310"/>
                  </a:lnTo>
                  <a:lnTo>
                    <a:pt x="7899" y="92811"/>
                  </a:lnTo>
                  <a:lnTo>
                    <a:pt x="21978" y="108710"/>
                  </a:lnTo>
                  <a:lnTo>
                    <a:pt x="30646" y="114588"/>
                  </a:lnTo>
                  <a:lnTo>
                    <a:pt x="49635" y="117999"/>
                  </a:lnTo>
                  <a:lnTo>
                    <a:pt x="59613" y="117270"/>
                  </a:lnTo>
                  <a:lnTo>
                    <a:pt x="76938" y="110222"/>
                  </a:lnTo>
                  <a:lnTo>
                    <a:pt x="84833" y="105067"/>
                  </a:lnTo>
                  <a:lnTo>
                    <a:pt x="96726" y="89981"/>
                  </a:lnTo>
                  <a:lnTo>
                    <a:pt x="101535" y="81044"/>
                  </a:lnTo>
                  <a:lnTo>
                    <a:pt x="103758" y="61756"/>
                  </a:lnTo>
                  <a:lnTo>
                    <a:pt x="99677" y="42655"/>
                  </a:lnTo>
                  <a:lnTo>
                    <a:pt x="90065" y="26367"/>
                  </a:lnTo>
                  <a:lnTo>
                    <a:pt x="5851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964571" y="3658982"/>
              <a:ext cx="84229" cy="131085"/>
            </a:xfrm>
            <a:custGeom>
              <a:avLst/>
              <a:gdLst/>
              <a:ahLst/>
              <a:cxnLst/>
              <a:rect l="0" t="0" r="0" b="0"/>
              <a:pathLst>
                <a:path w="84229" h="131085">
                  <a:moveTo>
                    <a:pt x="0" y="84228"/>
                  </a:moveTo>
                  <a:lnTo>
                    <a:pt x="21684" y="131084"/>
                  </a:lnTo>
                  <a:lnTo>
                    <a:pt x="17046" y="124940"/>
                  </a:lnTo>
                  <a:lnTo>
                    <a:pt x="6870" y="101750"/>
                  </a:lnTo>
                  <a:lnTo>
                    <a:pt x="2036" y="67063"/>
                  </a:lnTo>
                  <a:lnTo>
                    <a:pt x="7144" y="46963"/>
                  </a:lnTo>
                  <a:lnTo>
                    <a:pt x="29487" y="14996"/>
                  </a:lnTo>
                  <a:lnTo>
                    <a:pt x="48980" y="6664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354126" y="3543168"/>
              <a:ext cx="21057" cy="263213"/>
            </a:xfrm>
            <a:custGeom>
              <a:avLst/>
              <a:gdLst/>
              <a:ahLst/>
              <a:cxnLst/>
              <a:rect l="0" t="0" r="0" b="0"/>
              <a:pathLst>
                <a:path w="21057" h="263213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7235" y="172240"/>
                  </a:lnTo>
                  <a:lnTo>
                    <a:pt x="12997" y="227868"/>
                  </a:lnTo>
                  <a:lnTo>
                    <a:pt x="21056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69898" y="3648453"/>
              <a:ext cx="210570" cy="52643"/>
            </a:xfrm>
            <a:custGeom>
              <a:avLst/>
              <a:gdLst/>
              <a:ahLst/>
              <a:cxnLst/>
              <a:rect l="0" t="0" r="0" b="0"/>
              <a:pathLst>
                <a:path w="210570" h="52643">
                  <a:moveTo>
                    <a:pt x="210569" y="0"/>
                  </a:moveTo>
                  <a:lnTo>
                    <a:pt x="173092" y="8333"/>
                  </a:lnTo>
                  <a:lnTo>
                    <a:pt x="121668" y="15684"/>
                  </a:lnTo>
                  <a:lnTo>
                    <a:pt x="63942" y="31802"/>
                  </a:lnTo>
                  <a:lnTo>
                    <a:pt x="9426" y="495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90996" y="3501054"/>
              <a:ext cx="252685" cy="284270"/>
            </a:xfrm>
            <a:custGeom>
              <a:avLst/>
              <a:gdLst/>
              <a:ahLst/>
              <a:cxnLst/>
              <a:rect l="0" t="0" r="0" b="0"/>
              <a:pathLst>
                <a:path w="252685" h="284270">
                  <a:moveTo>
                    <a:pt x="0" y="0"/>
                  </a:moveTo>
                  <a:lnTo>
                    <a:pt x="3119" y="57264"/>
                  </a:lnTo>
                  <a:lnTo>
                    <a:pt x="11453" y="106654"/>
                  </a:lnTo>
                  <a:lnTo>
                    <a:pt x="18212" y="158333"/>
                  </a:lnTo>
                  <a:lnTo>
                    <a:pt x="23334" y="207571"/>
                  </a:lnTo>
                  <a:lnTo>
                    <a:pt x="36565" y="264940"/>
                  </a:lnTo>
                  <a:lnTo>
                    <a:pt x="36075" y="264365"/>
                  </a:lnTo>
                  <a:lnTo>
                    <a:pt x="34578" y="260471"/>
                  </a:lnTo>
                  <a:lnTo>
                    <a:pt x="33347" y="214535"/>
                  </a:lnTo>
                  <a:lnTo>
                    <a:pt x="37438" y="191275"/>
                  </a:lnTo>
                  <a:lnTo>
                    <a:pt x="51907" y="164039"/>
                  </a:lnTo>
                  <a:lnTo>
                    <a:pt x="59171" y="159662"/>
                  </a:lnTo>
                  <a:lnTo>
                    <a:pt x="76601" y="157918"/>
                  </a:lnTo>
                  <a:lnTo>
                    <a:pt x="92927" y="164162"/>
                  </a:lnTo>
                  <a:lnTo>
                    <a:pt x="107981" y="175906"/>
                  </a:lnTo>
                  <a:lnTo>
                    <a:pt x="128441" y="203419"/>
                  </a:lnTo>
                  <a:lnTo>
                    <a:pt x="138193" y="227669"/>
                  </a:lnTo>
                  <a:lnTo>
                    <a:pt x="142432" y="232497"/>
                  </a:lnTo>
                  <a:lnTo>
                    <a:pt x="146427" y="232208"/>
                  </a:lnTo>
                  <a:lnTo>
                    <a:pt x="208623" y="178726"/>
                  </a:lnTo>
                  <a:lnTo>
                    <a:pt x="243851" y="150857"/>
                  </a:lnTo>
                  <a:lnTo>
                    <a:pt x="249135" y="142686"/>
                  </a:lnTo>
                  <a:lnTo>
                    <a:pt x="251886" y="124247"/>
                  </a:lnTo>
                  <a:lnTo>
                    <a:pt x="247473" y="117927"/>
                  </a:lnTo>
                  <a:lnTo>
                    <a:pt x="239851" y="113712"/>
                  </a:lnTo>
                  <a:lnTo>
                    <a:pt x="230091" y="110903"/>
                  </a:lnTo>
                  <a:lnTo>
                    <a:pt x="221244" y="111370"/>
                  </a:lnTo>
                  <a:lnTo>
                    <a:pt x="205175" y="118128"/>
                  </a:lnTo>
                  <a:lnTo>
                    <a:pt x="182975" y="135086"/>
                  </a:lnTo>
                  <a:lnTo>
                    <a:pt x="167169" y="160519"/>
                  </a:lnTo>
                  <a:lnTo>
                    <a:pt x="160666" y="195870"/>
                  </a:lnTo>
                  <a:lnTo>
                    <a:pt x="164328" y="230391"/>
                  </a:lnTo>
                  <a:lnTo>
                    <a:pt x="178411" y="262846"/>
                  </a:lnTo>
                  <a:lnTo>
                    <a:pt x="186791" y="269987"/>
                  </a:lnTo>
                  <a:lnTo>
                    <a:pt x="208580" y="277922"/>
                  </a:lnTo>
                  <a:lnTo>
                    <a:pt x="25268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03063" y="3608774"/>
              <a:ext cx="194160" cy="195738"/>
            </a:xfrm>
            <a:custGeom>
              <a:avLst/>
              <a:gdLst/>
              <a:ahLst/>
              <a:cxnLst/>
              <a:rect l="0" t="0" r="0" b="0"/>
              <a:pathLst>
                <a:path w="194160" h="195738">
                  <a:moveTo>
                    <a:pt x="156514" y="18622"/>
                  </a:moveTo>
                  <a:lnTo>
                    <a:pt x="101469" y="1834"/>
                  </a:lnTo>
                  <a:lnTo>
                    <a:pt x="64685" y="0"/>
                  </a:lnTo>
                  <a:lnTo>
                    <a:pt x="31039" y="7515"/>
                  </a:lnTo>
                  <a:lnTo>
                    <a:pt x="9500" y="17975"/>
                  </a:lnTo>
                  <a:lnTo>
                    <a:pt x="3522" y="25210"/>
                  </a:lnTo>
                  <a:lnTo>
                    <a:pt x="707" y="33543"/>
                  </a:lnTo>
                  <a:lnTo>
                    <a:pt x="0" y="42607"/>
                  </a:lnTo>
                  <a:lnTo>
                    <a:pt x="5454" y="58918"/>
                  </a:lnTo>
                  <a:lnTo>
                    <a:pt x="10183" y="66543"/>
                  </a:lnTo>
                  <a:lnTo>
                    <a:pt x="24798" y="78135"/>
                  </a:lnTo>
                  <a:lnTo>
                    <a:pt x="33608" y="82864"/>
                  </a:lnTo>
                  <a:lnTo>
                    <a:pt x="52756" y="84998"/>
                  </a:lnTo>
                  <a:lnTo>
                    <a:pt x="72964" y="84388"/>
                  </a:lnTo>
                  <a:lnTo>
                    <a:pt x="130606" y="96635"/>
                  </a:lnTo>
                  <a:lnTo>
                    <a:pt x="160016" y="112187"/>
                  </a:lnTo>
                  <a:lnTo>
                    <a:pt x="183547" y="131613"/>
                  </a:lnTo>
                  <a:lnTo>
                    <a:pt x="191925" y="151508"/>
                  </a:lnTo>
                  <a:lnTo>
                    <a:pt x="194159" y="163365"/>
                  </a:lnTo>
                  <a:lnTo>
                    <a:pt x="192139" y="172439"/>
                  </a:lnTo>
                  <a:lnTo>
                    <a:pt x="187283" y="179659"/>
                  </a:lnTo>
                  <a:lnTo>
                    <a:pt x="180536" y="185641"/>
                  </a:lnTo>
                  <a:lnTo>
                    <a:pt x="160561" y="192289"/>
                  </a:lnTo>
                  <a:lnTo>
                    <a:pt x="97168" y="195737"/>
                  </a:lnTo>
                  <a:lnTo>
                    <a:pt x="55104" y="189135"/>
                  </a:lnTo>
                  <a:lnTo>
                    <a:pt x="30171" y="187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33276" y="3469468"/>
              <a:ext cx="189514" cy="326385"/>
            </a:xfrm>
            <a:custGeom>
              <a:avLst/>
              <a:gdLst/>
              <a:ahLst/>
              <a:cxnLst/>
              <a:rect l="0" t="0" r="0" b="0"/>
              <a:pathLst>
                <a:path w="189514" h="326385">
                  <a:moveTo>
                    <a:pt x="0" y="0"/>
                  </a:moveTo>
                  <a:lnTo>
                    <a:pt x="5589" y="62093"/>
                  </a:lnTo>
                  <a:lnTo>
                    <a:pt x="14654" y="111205"/>
                  </a:lnTo>
                  <a:lnTo>
                    <a:pt x="19160" y="164621"/>
                  </a:lnTo>
                  <a:lnTo>
                    <a:pt x="29088" y="220601"/>
                  </a:lnTo>
                  <a:lnTo>
                    <a:pt x="42314" y="282438"/>
                  </a:lnTo>
                  <a:lnTo>
                    <a:pt x="45757" y="297087"/>
                  </a:lnTo>
                  <a:lnTo>
                    <a:pt x="45713" y="304513"/>
                  </a:lnTo>
                  <a:lnTo>
                    <a:pt x="43343" y="307123"/>
                  </a:lnTo>
                  <a:lnTo>
                    <a:pt x="39424" y="306525"/>
                  </a:lnTo>
                  <a:lnTo>
                    <a:pt x="36812" y="301446"/>
                  </a:lnTo>
                  <a:lnTo>
                    <a:pt x="33908" y="283325"/>
                  </a:lnTo>
                  <a:lnTo>
                    <a:pt x="38857" y="262793"/>
                  </a:lnTo>
                  <a:lnTo>
                    <a:pt x="54797" y="234622"/>
                  </a:lnTo>
                  <a:lnTo>
                    <a:pt x="61098" y="226605"/>
                  </a:lnTo>
                  <a:lnTo>
                    <a:pt x="68808" y="222430"/>
                  </a:lnTo>
                  <a:lnTo>
                    <a:pt x="86733" y="220911"/>
                  </a:lnTo>
                  <a:lnTo>
                    <a:pt x="116556" y="232221"/>
                  </a:lnTo>
                  <a:lnTo>
                    <a:pt x="142030" y="250390"/>
                  </a:lnTo>
                  <a:lnTo>
                    <a:pt x="183852" y="312132"/>
                  </a:lnTo>
                  <a:lnTo>
                    <a:pt x="18951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548150" y="3666175"/>
              <a:ext cx="143096" cy="138568"/>
            </a:xfrm>
            <a:custGeom>
              <a:avLst/>
              <a:gdLst/>
              <a:ahLst/>
              <a:cxnLst/>
              <a:rect l="0" t="0" r="0" b="0"/>
              <a:pathLst>
                <a:path w="143096" h="138568">
                  <a:moveTo>
                    <a:pt x="111510" y="55977"/>
                  </a:moveTo>
                  <a:lnTo>
                    <a:pt x="101934" y="31931"/>
                  </a:lnTo>
                  <a:lnTo>
                    <a:pt x="91267" y="17604"/>
                  </a:lnTo>
                  <a:lnTo>
                    <a:pt x="66517" y="1973"/>
                  </a:lnTo>
                  <a:lnTo>
                    <a:pt x="47060" y="0"/>
                  </a:lnTo>
                  <a:lnTo>
                    <a:pt x="36957" y="1112"/>
                  </a:lnTo>
                  <a:lnTo>
                    <a:pt x="19494" y="11705"/>
                  </a:lnTo>
                  <a:lnTo>
                    <a:pt x="11561" y="19444"/>
                  </a:lnTo>
                  <a:lnTo>
                    <a:pt x="2748" y="40520"/>
                  </a:lnTo>
                  <a:lnTo>
                    <a:pt x="0" y="64315"/>
                  </a:lnTo>
                  <a:lnTo>
                    <a:pt x="2679" y="86589"/>
                  </a:lnTo>
                  <a:lnTo>
                    <a:pt x="10888" y="105067"/>
                  </a:lnTo>
                  <a:lnTo>
                    <a:pt x="23505" y="121079"/>
                  </a:lnTo>
                  <a:lnTo>
                    <a:pt x="40811" y="135994"/>
                  </a:lnTo>
                  <a:lnTo>
                    <a:pt x="49169" y="138567"/>
                  </a:lnTo>
                  <a:lnTo>
                    <a:pt x="57081" y="137943"/>
                  </a:lnTo>
                  <a:lnTo>
                    <a:pt x="64696" y="135188"/>
                  </a:lnTo>
                  <a:lnTo>
                    <a:pt x="79395" y="122767"/>
                  </a:lnTo>
                  <a:lnTo>
                    <a:pt x="86590" y="114542"/>
                  </a:lnTo>
                  <a:lnTo>
                    <a:pt x="94585" y="92925"/>
                  </a:lnTo>
                  <a:lnTo>
                    <a:pt x="96717" y="80609"/>
                  </a:lnTo>
                  <a:lnTo>
                    <a:pt x="99308" y="75908"/>
                  </a:lnTo>
                  <a:lnTo>
                    <a:pt x="102206" y="76283"/>
                  </a:lnTo>
                  <a:lnTo>
                    <a:pt x="125926" y="100548"/>
                  </a:lnTo>
                  <a:lnTo>
                    <a:pt x="143095" y="108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691245" y="37642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12302" y="3701743"/>
              <a:ext cx="149109" cy="265678"/>
            </a:xfrm>
            <a:custGeom>
              <a:avLst/>
              <a:gdLst/>
              <a:ahLst/>
              <a:cxnLst/>
              <a:rect l="0" t="0" r="0" b="0"/>
              <a:pathLst>
                <a:path w="149109" h="265678">
                  <a:moveTo>
                    <a:pt x="0" y="30938"/>
                  </a:moveTo>
                  <a:lnTo>
                    <a:pt x="23719" y="74900"/>
                  </a:lnTo>
                  <a:lnTo>
                    <a:pt x="42002" y="137391"/>
                  </a:lnTo>
                  <a:lnTo>
                    <a:pt x="56130" y="192606"/>
                  </a:lnTo>
                  <a:lnTo>
                    <a:pt x="73697" y="251142"/>
                  </a:lnTo>
                  <a:lnTo>
                    <a:pt x="78377" y="265677"/>
                  </a:lnTo>
                  <a:lnTo>
                    <a:pt x="54290" y="207332"/>
                  </a:lnTo>
                  <a:lnTo>
                    <a:pt x="44519" y="153258"/>
                  </a:lnTo>
                  <a:lnTo>
                    <a:pt x="42588" y="97518"/>
                  </a:lnTo>
                  <a:lnTo>
                    <a:pt x="45327" y="41447"/>
                  </a:lnTo>
                  <a:lnTo>
                    <a:pt x="47766" y="27415"/>
                  </a:lnTo>
                  <a:lnTo>
                    <a:pt x="54070" y="16891"/>
                  </a:lnTo>
                  <a:lnTo>
                    <a:pt x="73554" y="2078"/>
                  </a:lnTo>
                  <a:lnTo>
                    <a:pt x="84131" y="0"/>
                  </a:lnTo>
                  <a:lnTo>
                    <a:pt x="105242" y="3930"/>
                  </a:lnTo>
                  <a:lnTo>
                    <a:pt x="123203" y="16595"/>
                  </a:lnTo>
                  <a:lnTo>
                    <a:pt x="137815" y="33922"/>
                  </a:lnTo>
                  <a:lnTo>
                    <a:pt x="148208" y="53321"/>
                  </a:lnTo>
                  <a:lnTo>
                    <a:pt x="149108" y="63407"/>
                  </a:lnTo>
                  <a:lnTo>
                    <a:pt x="143869" y="83973"/>
                  </a:lnTo>
                  <a:lnTo>
                    <a:pt x="136857" y="90861"/>
                  </a:lnTo>
                  <a:lnTo>
                    <a:pt x="94756" y="1046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70230" y="3674044"/>
              <a:ext cx="105286" cy="132337"/>
            </a:xfrm>
            <a:custGeom>
              <a:avLst/>
              <a:gdLst/>
              <a:ahLst/>
              <a:cxnLst/>
              <a:rect l="0" t="0" r="0" b="0"/>
              <a:pathLst>
                <a:path w="105286" h="132337">
                  <a:moveTo>
                    <a:pt x="0" y="90223"/>
                  </a:moveTo>
                  <a:lnTo>
                    <a:pt x="52704" y="71094"/>
                  </a:lnTo>
                  <a:lnTo>
                    <a:pt x="68657" y="59884"/>
                  </a:lnTo>
                  <a:lnTo>
                    <a:pt x="80427" y="43984"/>
                  </a:lnTo>
                  <a:lnTo>
                    <a:pt x="85203" y="34830"/>
                  </a:lnTo>
                  <a:lnTo>
                    <a:pt x="84878" y="26388"/>
                  </a:lnTo>
                  <a:lnTo>
                    <a:pt x="81152" y="18420"/>
                  </a:lnTo>
                  <a:lnTo>
                    <a:pt x="75158" y="10769"/>
                  </a:lnTo>
                  <a:lnTo>
                    <a:pt x="56021" y="2268"/>
                  </a:lnTo>
                  <a:lnTo>
                    <a:pt x="44366" y="0"/>
                  </a:lnTo>
                  <a:lnTo>
                    <a:pt x="34256" y="828"/>
                  </a:lnTo>
                  <a:lnTo>
                    <a:pt x="16785" y="7988"/>
                  </a:lnTo>
                  <a:lnTo>
                    <a:pt x="11190" y="16682"/>
                  </a:lnTo>
                  <a:lnTo>
                    <a:pt x="4973" y="41940"/>
                  </a:lnTo>
                  <a:lnTo>
                    <a:pt x="7062" y="77866"/>
                  </a:lnTo>
                  <a:lnTo>
                    <a:pt x="15227" y="96819"/>
                  </a:lnTo>
                  <a:lnTo>
                    <a:pt x="20680" y="105149"/>
                  </a:lnTo>
                  <a:lnTo>
                    <a:pt x="36097" y="117523"/>
                  </a:lnTo>
                  <a:lnTo>
                    <a:pt x="55817" y="125753"/>
                  </a:lnTo>
                  <a:lnTo>
                    <a:pt x="105285" y="1323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173065" y="3690566"/>
              <a:ext cx="110905" cy="128630"/>
            </a:xfrm>
            <a:custGeom>
              <a:avLst/>
              <a:gdLst/>
              <a:ahLst/>
              <a:cxnLst/>
              <a:rect l="0" t="0" r="0" b="0"/>
              <a:pathLst>
                <a:path w="110905" h="128630">
                  <a:moveTo>
                    <a:pt x="76191" y="0"/>
                  </a:moveTo>
                  <a:lnTo>
                    <a:pt x="53834" y="0"/>
                  </a:lnTo>
                  <a:lnTo>
                    <a:pt x="23163" y="11179"/>
                  </a:lnTo>
                  <a:lnTo>
                    <a:pt x="8559" y="26026"/>
                  </a:lnTo>
                  <a:lnTo>
                    <a:pt x="3027" y="34898"/>
                  </a:lnTo>
                  <a:lnTo>
                    <a:pt x="0" y="57235"/>
                  </a:lnTo>
                  <a:lnTo>
                    <a:pt x="3723" y="81590"/>
                  </a:lnTo>
                  <a:lnTo>
                    <a:pt x="13177" y="104113"/>
                  </a:lnTo>
                  <a:lnTo>
                    <a:pt x="28297" y="119582"/>
                  </a:lnTo>
                  <a:lnTo>
                    <a:pt x="37243" y="125345"/>
                  </a:lnTo>
                  <a:lnTo>
                    <a:pt x="56541" y="128629"/>
                  </a:lnTo>
                  <a:lnTo>
                    <a:pt x="66600" y="127867"/>
                  </a:lnTo>
                  <a:lnTo>
                    <a:pt x="84017" y="120781"/>
                  </a:lnTo>
                  <a:lnTo>
                    <a:pt x="91936" y="115616"/>
                  </a:lnTo>
                  <a:lnTo>
                    <a:pt x="103856" y="100518"/>
                  </a:lnTo>
                  <a:lnTo>
                    <a:pt x="108672" y="91579"/>
                  </a:lnTo>
                  <a:lnTo>
                    <a:pt x="110904" y="72288"/>
                  </a:lnTo>
                  <a:lnTo>
                    <a:pt x="106827" y="53185"/>
                  </a:lnTo>
                  <a:lnTo>
                    <a:pt x="7619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36596" y="3559384"/>
              <a:ext cx="91645" cy="268054"/>
            </a:xfrm>
            <a:custGeom>
              <a:avLst/>
              <a:gdLst/>
              <a:ahLst/>
              <a:cxnLst/>
              <a:rect l="0" t="0" r="0" b="0"/>
              <a:pathLst>
                <a:path w="91645" h="268054">
                  <a:moveTo>
                    <a:pt x="49530" y="268053"/>
                  </a:moveTo>
                  <a:lnTo>
                    <a:pt x="38078" y="219123"/>
                  </a:lnTo>
                  <a:lnTo>
                    <a:pt x="24781" y="165581"/>
                  </a:lnTo>
                  <a:lnTo>
                    <a:pt x="7391" y="102163"/>
                  </a:lnTo>
                  <a:lnTo>
                    <a:pt x="0" y="62533"/>
                  </a:lnTo>
                  <a:lnTo>
                    <a:pt x="610" y="33992"/>
                  </a:lnTo>
                  <a:lnTo>
                    <a:pt x="8681" y="13507"/>
                  </a:lnTo>
                  <a:lnTo>
                    <a:pt x="16448" y="7109"/>
                  </a:lnTo>
                  <a:lnTo>
                    <a:pt x="37557" y="0"/>
                  </a:lnTo>
                  <a:lnTo>
                    <a:pt x="91644" y="48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70312" y="3722152"/>
              <a:ext cx="168458" cy="10530"/>
            </a:xfrm>
            <a:custGeom>
              <a:avLst/>
              <a:gdLst/>
              <a:ahLst/>
              <a:cxnLst/>
              <a:rect l="0" t="0" r="0" b="0"/>
              <a:pathLst>
                <a:path w="168458" h="10530">
                  <a:moveTo>
                    <a:pt x="168457" y="0"/>
                  </a:moveTo>
                  <a:lnTo>
                    <a:pt x="109840" y="9065"/>
                  </a:lnTo>
                  <a:lnTo>
                    <a:pt x="55665" y="1023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712509" y="3774795"/>
              <a:ext cx="1" cy="73700"/>
            </a:xfrm>
            <a:custGeom>
              <a:avLst/>
              <a:gdLst/>
              <a:ahLst/>
              <a:cxnLst/>
              <a:rect l="0" t="0" r="0" b="0"/>
              <a:pathLst>
                <a:path w="1" h="73700">
                  <a:moveTo>
                    <a:pt x="0" y="0"/>
                  </a:moveTo>
                  <a:lnTo>
                    <a:pt x="0" y="42692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70395" y="36589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28322" y="3564225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9" y="147997"/>
                  </a:lnTo>
                  <a:lnTo>
                    <a:pt x="13456" y="197099"/>
                  </a:lnTo>
                  <a:lnTo>
                    <a:pt x="27292" y="257929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44095" y="3701095"/>
              <a:ext cx="178985" cy="26085"/>
            </a:xfrm>
            <a:custGeom>
              <a:avLst/>
              <a:gdLst/>
              <a:ahLst/>
              <a:cxnLst/>
              <a:rect l="0" t="0" r="0" b="0"/>
              <a:pathLst>
                <a:path w="178985" h="26085">
                  <a:moveTo>
                    <a:pt x="178984" y="0"/>
                  </a:moveTo>
                  <a:lnTo>
                    <a:pt x="116704" y="16789"/>
                  </a:lnTo>
                  <a:lnTo>
                    <a:pt x="54377" y="2608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75722" y="3732681"/>
              <a:ext cx="133420" cy="131555"/>
            </a:xfrm>
            <a:custGeom>
              <a:avLst/>
              <a:gdLst/>
              <a:ahLst/>
              <a:cxnLst/>
              <a:rect l="0" t="0" r="0" b="0"/>
              <a:pathLst>
                <a:path w="133420" h="131555">
                  <a:moveTo>
                    <a:pt x="84227" y="0"/>
                  </a:moveTo>
                  <a:lnTo>
                    <a:pt x="31523" y="19128"/>
                  </a:lnTo>
                  <a:lnTo>
                    <a:pt x="15570" y="30338"/>
                  </a:lnTo>
                  <a:lnTo>
                    <a:pt x="12719" y="36603"/>
                  </a:lnTo>
                  <a:lnTo>
                    <a:pt x="13159" y="43119"/>
                  </a:lnTo>
                  <a:lnTo>
                    <a:pt x="15792" y="49803"/>
                  </a:lnTo>
                  <a:lnTo>
                    <a:pt x="28076" y="60349"/>
                  </a:lnTo>
                  <a:lnTo>
                    <a:pt x="64557" y="76652"/>
                  </a:lnTo>
                  <a:lnTo>
                    <a:pt x="121209" y="89469"/>
                  </a:lnTo>
                  <a:lnTo>
                    <a:pt x="129939" y="94741"/>
                  </a:lnTo>
                  <a:lnTo>
                    <a:pt x="133419" y="101765"/>
                  </a:lnTo>
                  <a:lnTo>
                    <a:pt x="133399" y="109958"/>
                  </a:lnTo>
                  <a:lnTo>
                    <a:pt x="131047" y="118928"/>
                  </a:lnTo>
                  <a:lnTo>
                    <a:pt x="123629" y="124909"/>
                  </a:lnTo>
                  <a:lnTo>
                    <a:pt x="99790" y="131554"/>
                  </a:lnTo>
                  <a:lnTo>
                    <a:pt x="46401" y="127415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346414" y="3616867"/>
              <a:ext cx="178492" cy="281410"/>
            </a:xfrm>
            <a:custGeom>
              <a:avLst/>
              <a:gdLst/>
              <a:ahLst/>
              <a:cxnLst/>
              <a:rect l="0" t="0" r="0" b="0"/>
              <a:pathLst>
                <a:path w="178492" h="281410">
                  <a:moveTo>
                    <a:pt x="8333" y="0"/>
                  </a:moveTo>
                  <a:lnTo>
                    <a:pt x="0" y="54144"/>
                  </a:lnTo>
                  <a:lnTo>
                    <a:pt x="3828" y="109091"/>
                  </a:lnTo>
                  <a:lnTo>
                    <a:pt x="15849" y="158939"/>
                  </a:lnTo>
                  <a:lnTo>
                    <a:pt x="29489" y="216446"/>
                  </a:lnTo>
                  <a:lnTo>
                    <a:pt x="34113" y="240088"/>
                  </a:lnTo>
                  <a:lnTo>
                    <a:pt x="32269" y="262293"/>
                  </a:lnTo>
                  <a:lnTo>
                    <a:pt x="30140" y="266109"/>
                  </a:lnTo>
                  <a:lnTo>
                    <a:pt x="27551" y="265144"/>
                  </a:lnTo>
                  <a:lnTo>
                    <a:pt x="24654" y="260990"/>
                  </a:lnTo>
                  <a:lnTo>
                    <a:pt x="20578" y="227199"/>
                  </a:lnTo>
                  <a:lnTo>
                    <a:pt x="24960" y="191321"/>
                  </a:lnTo>
                  <a:lnTo>
                    <a:pt x="39256" y="158463"/>
                  </a:lnTo>
                  <a:lnTo>
                    <a:pt x="47666" y="151266"/>
                  </a:lnTo>
                  <a:lnTo>
                    <a:pt x="69488" y="143268"/>
                  </a:lnTo>
                  <a:lnTo>
                    <a:pt x="91665" y="142834"/>
                  </a:lnTo>
                  <a:lnTo>
                    <a:pt x="113220" y="147710"/>
                  </a:lnTo>
                  <a:lnTo>
                    <a:pt x="143916" y="163609"/>
                  </a:lnTo>
                  <a:lnTo>
                    <a:pt x="160620" y="176440"/>
                  </a:lnTo>
                  <a:lnTo>
                    <a:pt x="177587" y="202407"/>
                  </a:lnTo>
                  <a:lnTo>
                    <a:pt x="178491" y="212147"/>
                  </a:lnTo>
                  <a:lnTo>
                    <a:pt x="173257" y="232328"/>
                  </a:lnTo>
                  <a:lnTo>
                    <a:pt x="160011" y="249876"/>
                  </a:lnTo>
                  <a:lnTo>
                    <a:pt x="142426" y="264304"/>
                  </a:lnTo>
                  <a:lnTo>
                    <a:pt x="122913" y="274616"/>
                  </a:lnTo>
                  <a:lnTo>
                    <a:pt x="86606" y="281409"/>
                  </a:lnTo>
                  <a:lnTo>
                    <a:pt x="36232" y="275560"/>
                  </a:lnTo>
                  <a:lnTo>
                    <a:pt x="18862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557592" y="3751950"/>
              <a:ext cx="165654" cy="107074"/>
            </a:xfrm>
            <a:custGeom>
              <a:avLst/>
              <a:gdLst/>
              <a:ahLst/>
              <a:cxnLst/>
              <a:rect l="0" t="0" r="0" b="0"/>
              <a:pathLst>
                <a:path w="165654" h="107074">
                  <a:moveTo>
                    <a:pt x="91954" y="64959"/>
                  </a:moveTo>
                  <a:lnTo>
                    <a:pt x="82378" y="33677"/>
                  </a:lnTo>
                  <a:lnTo>
                    <a:pt x="71710" y="17520"/>
                  </a:lnTo>
                  <a:lnTo>
                    <a:pt x="56051" y="5660"/>
                  </a:lnTo>
                  <a:lnTo>
                    <a:pt x="46961" y="860"/>
                  </a:lnTo>
                  <a:lnTo>
                    <a:pt x="38562" y="0"/>
                  </a:lnTo>
                  <a:lnTo>
                    <a:pt x="22991" y="5283"/>
                  </a:lnTo>
                  <a:lnTo>
                    <a:pt x="11390" y="21668"/>
                  </a:lnTo>
                  <a:lnTo>
                    <a:pt x="3505" y="44549"/>
                  </a:lnTo>
                  <a:lnTo>
                    <a:pt x="0" y="70316"/>
                  </a:lnTo>
                  <a:lnTo>
                    <a:pt x="4682" y="91127"/>
                  </a:lnTo>
                  <a:lnTo>
                    <a:pt x="9206" y="99952"/>
                  </a:lnTo>
                  <a:lnTo>
                    <a:pt x="15731" y="104665"/>
                  </a:lnTo>
                  <a:lnTo>
                    <a:pt x="23591" y="106637"/>
                  </a:lnTo>
                  <a:lnTo>
                    <a:pt x="32340" y="106783"/>
                  </a:lnTo>
                  <a:lnTo>
                    <a:pt x="48301" y="100705"/>
                  </a:lnTo>
                  <a:lnTo>
                    <a:pt x="55833" y="95808"/>
                  </a:lnTo>
                  <a:lnTo>
                    <a:pt x="67321" y="81009"/>
                  </a:lnTo>
                  <a:lnTo>
                    <a:pt x="72022" y="72150"/>
                  </a:lnTo>
                  <a:lnTo>
                    <a:pt x="77497" y="68583"/>
                  </a:lnTo>
                  <a:lnTo>
                    <a:pt x="83485" y="68545"/>
                  </a:lnTo>
                  <a:lnTo>
                    <a:pt x="89817" y="70859"/>
                  </a:lnTo>
                  <a:lnTo>
                    <a:pt x="119130" y="96280"/>
                  </a:lnTo>
                  <a:lnTo>
                    <a:pt x="165653" y="107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46835" y="3732681"/>
              <a:ext cx="141165" cy="150813"/>
            </a:xfrm>
            <a:custGeom>
              <a:avLst/>
              <a:gdLst/>
              <a:ahLst/>
              <a:cxnLst/>
              <a:rect l="0" t="0" r="0" b="0"/>
              <a:pathLst>
                <a:path w="141165" h="150813">
                  <a:moveTo>
                    <a:pt x="113280" y="0"/>
                  </a:moveTo>
                  <a:lnTo>
                    <a:pt x="70588" y="3119"/>
                  </a:lnTo>
                  <a:lnTo>
                    <a:pt x="19618" y="19128"/>
                  </a:lnTo>
                  <a:lnTo>
                    <a:pt x="3022" y="30338"/>
                  </a:lnTo>
                  <a:lnTo>
                    <a:pt x="0" y="36603"/>
                  </a:lnTo>
                  <a:lnTo>
                    <a:pt x="326" y="43119"/>
                  </a:lnTo>
                  <a:lnTo>
                    <a:pt x="2882" y="49803"/>
                  </a:lnTo>
                  <a:lnTo>
                    <a:pt x="15081" y="60349"/>
                  </a:lnTo>
                  <a:lnTo>
                    <a:pt x="71789" y="83980"/>
                  </a:lnTo>
                  <a:lnTo>
                    <a:pt x="122721" y="102913"/>
                  </a:lnTo>
                  <a:lnTo>
                    <a:pt x="139313" y="114369"/>
                  </a:lnTo>
                  <a:lnTo>
                    <a:pt x="141164" y="120700"/>
                  </a:lnTo>
                  <a:lnTo>
                    <a:pt x="138888" y="127260"/>
                  </a:lnTo>
                  <a:lnTo>
                    <a:pt x="133862" y="133973"/>
                  </a:lnTo>
                  <a:lnTo>
                    <a:pt x="115799" y="144551"/>
                  </a:lnTo>
                  <a:lnTo>
                    <a:pt x="93343" y="150812"/>
                  </a:lnTo>
                  <a:lnTo>
                    <a:pt x="50330" y="148420"/>
                  </a:lnTo>
                  <a:lnTo>
                    <a:pt x="18524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44343" y="3748633"/>
              <a:ext cx="210571" cy="173562"/>
            </a:xfrm>
            <a:custGeom>
              <a:avLst/>
              <a:gdLst/>
              <a:ahLst/>
              <a:cxnLst/>
              <a:rect l="0" t="0" r="0" b="0"/>
              <a:pathLst>
                <a:path w="210571" h="173562">
                  <a:moveTo>
                    <a:pt x="0" y="68276"/>
                  </a:moveTo>
                  <a:lnTo>
                    <a:pt x="42692" y="65156"/>
                  </a:lnTo>
                  <a:lnTo>
                    <a:pt x="93663" y="49147"/>
                  </a:lnTo>
                  <a:lnTo>
                    <a:pt x="110259" y="37938"/>
                  </a:lnTo>
                  <a:lnTo>
                    <a:pt x="113280" y="30502"/>
                  </a:lnTo>
                  <a:lnTo>
                    <a:pt x="112955" y="22037"/>
                  </a:lnTo>
                  <a:lnTo>
                    <a:pt x="110398" y="12883"/>
                  </a:lnTo>
                  <a:lnTo>
                    <a:pt x="104015" y="6781"/>
                  </a:lnTo>
                  <a:lnTo>
                    <a:pt x="84444" y="0"/>
                  </a:lnTo>
                  <a:lnTo>
                    <a:pt x="75014" y="532"/>
                  </a:lnTo>
                  <a:lnTo>
                    <a:pt x="58296" y="7362"/>
                  </a:lnTo>
                  <a:lnTo>
                    <a:pt x="35731" y="24361"/>
                  </a:lnTo>
                  <a:lnTo>
                    <a:pt x="19816" y="49805"/>
                  </a:lnTo>
                  <a:lnTo>
                    <a:pt x="17776" y="72545"/>
                  </a:lnTo>
                  <a:lnTo>
                    <a:pt x="21938" y="95909"/>
                  </a:lnTo>
                  <a:lnTo>
                    <a:pt x="37436" y="122217"/>
                  </a:lnTo>
                  <a:lnTo>
                    <a:pt x="50174" y="137483"/>
                  </a:lnTo>
                  <a:lnTo>
                    <a:pt x="76088" y="153642"/>
                  </a:lnTo>
                  <a:lnTo>
                    <a:pt x="138110" y="164915"/>
                  </a:lnTo>
                  <a:lnTo>
                    <a:pt x="176232" y="170999"/>
                  </a:lnTo>
                  <a:lnTo>
                    <a:pt x="210570" y="173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905657" y="631709"/>
            <a:ext cx="1284478" cy="1537162"/>
          </a:xfrm>
          <a:custGeom>
            <a:avLst/>
            <a:gdLst/>
            <a:ahLst/>
            <a:cxnLst/>
            <a:rect l="0" t="0" r="0" b="0"/>
            <a:pathLst>
              <a:path w="1284478" h="1537162">
                <a:moveTo>
                  <a:pt x="642345" y="0"/>
                </a:moveTo>
                <a:lnTo>
                  <a:pt x="1284477" y="1537161"/>
                </a:lnTo>
                <a:lnTo>
                  <a:pt x="0" y="1537161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Connector 2"/>
          <p:cNvCxnSpPr/>
          <p:nvPr/>
        </p:nvCxnSpPr>
        <p:spPr>
          <a:xfrm>
            <a:off x="2558414" y="621156"/>
            <a:ext cx="831724" cy="9791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 flipV="1">
            <a:off x="3211195" y="1631950"/>
            <a:ext cx="178943" cy="5474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 flipV="1">
            <a:off x="1916176" y="1612900"/>
            <a:ext cx="433324" cy="5560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362200" y="1631950"/>
            <a:ext cx="98590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2347848" y="673862"/>
            <a:ext cx="210566" cy="93700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up 20"/>
          <p:cNvGrpSpPr/>
          <p:nvPr/>
        </p:nvGrpSpPr>
        <p:grpSpPr>
          <a:xfrm>
            <a:off x="463253" y="2747937"/>
            <a:ext cx="2253100" cy="535539"/>
            <a:chOff x="463253" y="2747937"/>
            <a:chExt cx="2253100" cy="535539"/>
          </a:xfrm>
        </p:grpSpPr>
        <p:sp>
          <p:nvSpPr>
            <p:cNvPr id="8" name="Freeform 7"/>
            <p:cNvSpPr/>
            <p:nvPr/>
          </p:nvSpPr>
          <p:spPr>
            <a:xfrm>
              <a:off x="647177" y="2853222"/>
              <a:ext cx="5590" cy="315856"/>
            </a:xfrm>
            <a:custGeom>
              <a:avLst/>
              <a:gdLst/>
              <a:ahLst/>
              <a:cxnLst/>
              <a:rect l="0" t="0" r="0" b="0"/>
              <a:pathLst>
                <a:path w="5590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5386" y="173488"/>
                  </a:lnTo>
                  <a:lnTo>
                    <a:pt x="5529" y="231948"/>
                  </a:lnTo>
                  <a:lnTo>
                    <a:pt x="5577" y="292219"/>
                  </a:lnTo>
                  <a:lnTo>
                    <a:pt x="5589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53" y="2827250"/>
              <a:ext cx="389556" cy="320771"/>
            </a:xfrm>
            <a:custGeom>
              <a:avLst/>
              <a:gdLst/>
              <a:ahLst/>
              <a:cxnLst/>
              <a:rect l="0" t="0" r="0" b="0"/>
              <a:pathLst>
                <a:path w="389556" h="320771">
                  <a:moveTo>
                    <a:pt x="0" y="78615"/>
                  </a:moveTo>
                  <a:lnTo>
                    <a:pt x="17981" y="54568"/>
                  </a:lnTo>
                  <a:lnTo>
                    <a:pt x="44322" y="34315"/>
                  </a:lnTo>
                  <a:lnTo>
                    <a:pt x="100637" y="12571"/>
                  </a:lnTo>
                  <a:lnTo>
                    <a:pt x="162122" y="5258"/>
                  </a:lnTo>
                  <a:lnTo>
                    <a:pt x="217421" y="0"/>
                  </a:lnTo>
                  <a:lnTo>
                    <a:pt x="240521" y="5071"/>
                  </a:lnTo>
                  <a:lnTo>
                    <a:pt x="273257" y="22249"/>
                  </a:lnTo>
                  <a:lnTo>
                    <a:pt x="320731" y="63393"/>
                  </a:lnTo>
                  <a:lnTo>
                    <a:pt x="329721" y="84328"/>
                  </a:lnTo>
                  <a:lnTo>
                    <a:pt x="332118" y="96462"/>
                  </a:lnTo>
                  <a:lnTo>
                    <a:pt x="328542" y="122422"/>
                  </a:lnTo>
                  <a:lnTo>
                    <a:pt x="317985" y="147218"/>
                  </a:lnTo>
                  <a:lnTo>
                    <a:pt x="301594" y="166037"/>
                  </a:lnTo>
                  <a:lnTo>
                    <a:pt x="272635" y="184196"/>
                  </a:lnTo>
                  <a:lnTo>
                    <a:pt x="241828" y="196986"/>
                  </a:lnTo>
                  <a:lnTo>
                    <a:pt x="237258" y="201982"/>
                  </a:lnTo>
                  <a:lnTo>
                    <a:pt x="236551" y="207653"/>
                  </a:lnTo>
                  <a:lnTo>
                    <a:pt x="242004" y="220193"/>
                  </a:lnTo>
                  <a:lnTo>
                    <a:pt x="259399" y="240407"/>
                  </a:lnTo>
                  <a:lnTo>
                    <a:pt x="315324" y="297539"/>
                  </a:lnTo>
                  <a:lnTo>
                    <a:pt x="322520" y="305283"/>
                  </a:lnTo>
                  <a:lnTo>
                    <a:pt x="342994" y="313887"/>
                  </a:lnTo>
                  <a:lnTo>
                    <a:pt x="389555" y="3207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28870" y="2959848"/>
              <a:ext cx="160809" cy="192108"/>
            </a:xfrm>
            <a:custGeom>
              <a:avLst/>
              <a:gdLst/>
              <a:ahLst/>
              <a:cxnLst/>
              <a:rect l="0" t="0" r="0" b="0"/>
              <a:pathLst>
                <a:path w="160809" h="192108">
                  <a:moveTo>
                    <a:pt x="34466" y="82887"/>
                  </a:moveTo>
                  <a:lnTo>
                    <a:pt x="77158" y="79768"/>
                  </a:lnTo>
                  <a:lnTo>
                    <a:pt x="108337" y="68315"/>
                  </a:lnTo>
                  <a:lnTo>
                    <a:pt x="118808" y="62644"/>
                  </a:lnTo>
                  <a:lnTo>
                    <a:pt x="124620" y="55354"/>
                  </a:lnTo>
                  <a:lnTo>
                    <a:pt x="127324" y="46984"/>
                  </a:lnTo>
                  <a:lnTo>
                    <a:pt x="127957" y="37895"/>
                  </a:lnTo>
                  <a:lnTo>
                    <a:pt x="122421" y="21557"/>
                  </a:lnTo>
                  <a:lnTo>
                    <a:pt x="117669" y="13924"/>
                  </a:lnTo>
                  <a:lnTo>
                    <a:pt x="109822" y="8836"/>
                  </a:lnTo>
                  <a:lnTo>
                    <a:pt x="76421" y="1675"/>
                  </a:lnTo>
                  <a:lnTo>
                    <a:pt x="50383" y="0"/>
                  </a:lnTo>
                  <a:lnTo>
                    <a:pt x="39228" y="3063"/>
                  </a:lnTo>
                  <a:lnTo>
                    <a:pt x="20595" y="15824"/>
                  </a:lnTo>
                  <a:lnTo>
                    <a:pt x="2540" y="42740"/>
                  </a:lnTo>
                  <a:lnTo>
                    <a:pt x="0" y="62704"/>
                  </a:lnTo>
                  <a:lnTo>
                    <a:pt x="7901" y="104117"/>
                  </a:lnTo>
                  <a:lnTo>
                    <a:pt x="29132" y="144923"/>
                  </a:lnTo>
                  <a:lnTo>
                    <a:pt x="42234" y="161541"/>
                  </a:lnTo>
                  <a:lnTo>
                    <a:pt x="68353" y="178462"/>
                  </a:lnTo>
                  <a:lnTo>
                    <a:pt x="98319" y="190884"/>
                  </a:lnTo>
                  <a:lnTo>
                    <a:pt x="118997" y="192107"/>
                  </a:lnTo>
                  <a:lnTo>
                    <a:pt x="160808" y="1881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039191" y="2966263"/>
              <a:ext cx="118944" cy="152437"/>
            </a:xfrm>
            <a:custGeom>
              <a:avLst/>
              <a:gdLst/>
              <a:ahLst/>
              <a:cxnLst/>
              <a:rect l="0" t="0" r="0" b="0"/>
              <a:pathLst>
                <a:path w="118944" h="152437">
                  <a:moveTo>
                    <a:pt x="108415" y="13301"/>
                  </a:moveTo>
                  <a:lnTo>
                    <a:pt x="97236" y="2123"/>
                  </a:lnTo>
                  <a:lnTo>
                    <a:pt x="90434" y="0"/>
                  </a:lnTo>
                  <a:lnTo>
                    <a:pt x="64093" y="2601"/>
                  </a:lnTo>
                  <a:lnTo>
                    <a:pt x="44262" y="7766"/>
                  </a:lnTo>
                  <a:lnTo>
                    <a:pt x="26870" y="20200"/>
                  </a:lnTo>
                  <a:lnTo>
                    <a:pt x="12511" y="37424"/>
                  </a:lnTo>
                  <a:lnTo>
                    <a:pt x="2230" y="56778"/>
                  </a:lnTo>
                  <a:lnTo>
                    <a:pt x="0" y="80198"/>
                  </a:lnTo>
                  <a:lnTo>
                    <a:pt x="4079" y="105034"/>
                  </a:lnTo>
                  <a:lnTo>
                    <a:pt x="13690" y="127771"/>
                  </a:lnTo>
                  <a:lnTo>
                    <a:pt x="28880" y="143335"/>
                  </a:lnTo>
                  <a:lnTo>
                    <a:pt x="37844" y="149124"/>
                  </a:lnTo>
                  <a:lnTo>
                    <a:pt x="60283" y="152436"/>
                  </a:lnTo>
                  <a:lnTo>
                    <a:pt x="83513" y="148838"/>
                  </a:lnTo>
                  <a:lnTo>
                    <a:pt x="118943" y="1291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33293" y="2779523"/>
              <a:ext cx="40656" cy="326384"/>
            </a:xfrm>
            <a:custGeom>
              <a:avLst/>
              <a:gdLst/>
              <a:ahLst/>
              <a:cxnLst/>
              <a:rect l="0" t="0" r="0" b="0"/>
              <a:pathLst>
                <a:path w="40656" h="326384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6931" y="163338"/>
                  </a:lnTo>
                  <a:lnTo>
                    <a:pt x="14236" y="223597"/>
                  </a:lnTo>
                  <a:lnTo>
                    <a:pt x="26944" y="279390"/>
                  </a:lnTo>
                  <a:lnTo>
                    <a:pt x="4065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94963" y="2896179"/>
              <a:ext cx="252685" cy="20215"/>
            </a:xfrm>
            <a:custGeom>
              <a:avLst/>
              <a:gdLst/>
              <a:ahLst/>
              <a:cxnLst/>
              <a:rect l="0" t="0" r="0" b="0"/>
              <a:pathLst>
                <a:path w="252685" h="20215">
                  <a:moveTo>
                    <a:pt x="252684" y="20214"/>
                  </a:moveTo>
                  <a:lnTo>
                    <a:pt x="197639" y="3426"/>
                  </a:lnTo>
                  <a:lnTo>
                    <a:pt x="146231" y="0"/>
                  </a:lnTo>
                  <a:lnTo>
                    <a:pt x="91017" y="4913"/>
                  </a:lnTo>
                  <a:lnTo>
                    <a:pt x="31324" y="15979"/>
                  </a:lnTo>
                  <a:lnTo>
                    <a:pt x="0" y="202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73020" y="2945008"/>
              <a:ext cx="206255" cy="169974"/>
            </a:xfrm>
            <a:custGeom>
              <a:avLst/>
              <a:gdLst/>
              <a:ahLst/>
              <a:cxnLst/>
              <a:rect l="0" t="0" r="0" b="0"/>
              <a:pathLst>
                <a:path w="206255" h="169974">
                  <a:moveTo>
                    <a:pt x="111498" y="97727"/>
                  </a:moveTo>
                  <a:lnTo>
                    <a:pt x="119831" y="60249"/>
                  </a:lnTo>
                  <a:lnTo>
                    <a:pt x="120563" y="48175"/>
                  </a:lnTo>
                  <a:lnTo>
                    <a:pt x="115137" y="28521"/>
                  </a:lnTo>
                  <a:lnTo>
                    <a:pt x="110414" y="20004"/>
                  </a:lnTo>
                  <a:lnTo>
                    <a:pt x="95808" y="7422"/>
                  </a:lnTo>
                  <a:lnTo>
                    <a:pt x="87000" y="2429"/>
                  </a:lnTo>
                  <a:lnTo>
                    <a:pt x="67855" y="0"/>
                  </a:lnTo>
                  <a:lnTo>
                    <a:pt x="57836" y="991"/>
                  </a:lnTo>
                  <a:lnTo>
                    <a:pt x="40465" y="11449"/>
                  </a:lnTo>
                  <a:lnTo>
                    <a:pt x="17531" y="40188"/>
                  </a:lnTo>
                  <a:lnTo>
                    <a:pt x="5394" y="65135"/>
                  </a:lnTo>
                  <a:lnTo>
                    <a:pt x="0" y="91821"/>
                  </a:lnTo>
                  <a:lnTo>
                    <a:pt x="3841" y="116159"/>
                  </a:lnTo>
                  <a:lnTo>
                    <a:pt x="25372" y="160380"/>
                  </a:lnTo>
                  <a:lnTo>
                    <a:pt x="34193" y="166402"/>
                  </a:lnTo>
                  <a:lnTo>
                    <a:pt x="56473" y="169973"/>
                  </a:lnTo>
                  <a:lnTo>
                    <a:pt x="75734" y="164542"/>
                  </a:lnTo>
                  <a:lnTo>
                    <a:pt x="107163" y="141991"/>
                  </a:lnTo>
                  <a:lnTo>
                    <a:pt x="118540" y="122469"/>
                  </a:lnTo>
                  <a:lnTo>
                    <a:pt x="123211" y="110713"/>
                  </a:lnTo>
                  <a:lnTo>
                    <a:pt x="128665" y="106384"/>
                  </a:lnTo>
                  <a:lnTo>
                    <a:pt x="134641" y="107008"/>
                  </a:lnTo>
                  <a:lnTo>
                    <a:pt x="166632" y="122048"/>
                  </a:lnTo>
                  <a:lnTo>
                    <a:pt x="206254" y="1293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589803" y="2956819"/>
              <a:ext cx="157928" cy="118085"/>
            </a:xfrm>
            <a:custGeom>
              <a:avLst/>
              <a:gdLst/>
              <a:ahLst/>
              <a:cxnLst/>
              <a:rect l="0" t="0" r="0" b="0"/>
              <a:pathLst>
                <a:path w="157928" h="118085">
                  <a:moveTo>
                    <a:pt x="0" y="33274"/>
                  </a:moveTo>
                  <a:lnTo>
                    <a:pt x="25194" y="88319"/>
                  </a:lnTo>
                  <a:lnTo>
                    <a:pt x="35411" y="118084"/>
                  </a:lnTo>
                  <a:lnTo>
                    <a:pt x="23670" y="82025"/>
                  </a:lnTo>
                  <a:lnTo>
                    <a:pt x="16112" y="46289"/>
                  </a:lnTo>
                  <a:lnTo>
                    <a:pt x="18079" y="23851"/>
                  </a:lnTo>
                  <a:lnTo>
                    <a:pt x="22581" y="15293"/>
                  </a:lnTo>
                  <a:lnTo>
                    <a:pt x="36942" y="2666"/>
                  </a:lnTo>
                  <a:lnTo>
                    <a:pt x="45685" y="0"/>
                  </a:lnTo>
                  <a:lnTo>
                    <a:pt x="64758" y="158"/>
                  </a:lnTo>
                  <a:lnTo>
                    <a:pt x="95226" y="12414"/>
                  </a:lnTo>
                  <a:lnTo>
                    <a:pt x="120892" y="36452"/>
                  </a:lnTo>
                  <a:lnTo>
                    <a:pt x="143314" y="65801"/>
                  </a:lnTo>
                  <a:lnTo>
                    <a:pt x="151432" y="86335"/>
                  </a:lnTo>
                  <a:lnTo>
                    <a:pt x="157927" y="1175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79316" y="2955365"/>
              <a:ext cx="196485" cy="328111"/>
            </a:xfrm>
            <a:custGeom>
              <a:avLst/>
              <a:gdLst/>
              <a:ahLst/>
              <a:cxnLst/>
              <a:rect l="0" t="0" r="0" b="0"/>
              <a:pathLst>
                <a:path w="196485" h="328111">
                  <a:moveTo>
                    <a:pt x="136870" y="66313"/>
                  </a:moveTo>
                  <a:lnTo>
                    <a:pt x="136870" y="43957"/>
                  </a:lnTo>
                  <a:lnTo>
                    <a:pt x="130631" y="26741"/>
                  </a:lnTo>
                  <a:lnTo>
                    <a:pt x="125692" y="18875"/>
                  </a:lnTo>
                  <a:lnTo>
                    <a:pt x="110845" y="7015"/>
                  </a:lnTo>
                  <a:lnTo>
                    <a:pt x="101973" y="2215"/>
                  </a:lnTo>
                  <a:lnTo>
                    <a:pt x="79636" y="0"/>
                  </a:lnTo>
                  <a:lnTo>
                    <a:pt x="56451" y="4086"/>
                  </a:lnTo>
                  <a:lnTo>
                    <a:pt x="38347" y="13700"/>
                  </a:lnTo>
                  <a:lnTo>
                    <a:pt x="25622" y="28892"/>
                  </a:lnTo>
                  <a:lnTo>
                    <a:pt x="20590" y="37856"/>
                  </a:lnTo>
                  <a:lnTo>
                    <a:pt x="18120" y="57175"/>
                  </a:lnTo>
                  <a:lnTo>
                    <a:pt x="22091" y="77460"/>
                  </a:lnTo>
                  <a:lnTo>
                    <a:pt x="31655" y="98174"/>
                  </a:lnTo>
                  <a:lnTo>
                    <a:pt x="39821" y="103931"/>
                  </a:lnTo>
                  <a:lnTo>
                    <a:pt x="61372" y="107209"/>
                  </a:lnTo>
                  <a:lnTo>
                    <a:pt x="83428" y="101647"/>
                  </a:lnTo>
                  <a:lnTo>
                    <a:pt x="94223" y="96888"/>
                  </a:lnTo>
                  <a:lnTo>
                    <a:pt x="109337" y="82242"/>
                  </a:lnTo>
                  <a:lnTo>
                    <a:pt x="115005" y="73423"/>
                  </a:lnTo>
                  <a:lnTo>
                    <a:pt x="121124" y="72223"/>
                  </a:lnTo>
                  <a:lnTo>
                    <a:pt x="127542" y="76102"/>
                  </a:lnTo>
                  <a:lnTo>
                    <a:pt x="139743" y="91721"/>
                  </a:lnTo>
                  <a:lnTo>
                    <a:pt x="164582" y="152093"/>
                  </a:lnTo>
                  <a:lnTo>
                    <a:pt x="182032" y="204184"/>
                  </a:lnTo>
                  <a:lnTo>
                    <a:pt x="192037" y="232874"/>
                  </a:lnTo>
                  <a:lnTo>
                    <a:pt x="196484" y="265122"/>
                  </a:lnTo>
                  <a:lnTo>
                    <a:pt x="192221" y="289594"/>
                  </a:lnTo>
                  <a:lnTo>
                    <a:pt x="187809" y="299395"/>
                  </a:lnTo>
                  <a:lnTo>
                    <a:pt x="170428" y="313405"/>
                  </a:lnTo>
                  <a:lnTo>
                    <a:pt x="147105" y="322361"/>
                  </a:lnTo>
                  <a:lnTo>
                    <a:pt x="94005" y="328110"/>
                  </a:lnTo>
                  <a:lnTo>
                    <a:pt x="65176" y="326557"/>
                  </a:lnTo>
                  <a:lnTo>
                    <a:pt x="14607" y="312735"/>
                  </a:lnTo>
                  <a:lnTo>
                    <a:pt x="0" y="308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011376" y="2958507"/>
              <a:ext cx="146967" cy="150263"/>
            </a:xfrm>
            <a:custGeom>
              <a:avLst/>
              <a:gdLst/>
              <a:ahLst/>
              <a:cxnLst/>
              <a:rect l="0" t="0" r="0" b="0"/>
              <a:pathLst>
                <a:path w="146967" h="150263">
                  <a:moveTo>
                    <a:pt x="10095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5999" y="120621"/>
                  </a:lnTo>
                  <a:lnTo>
                    <a:pt x="10874" y="129547"/>
                  </a:lnTo>
                  <a:lnTo>
                    <a:pt x="25649" y="142585"/>
                  </a:lnTo>
                  <a:lnTo>
                    <a:pt x="34502" y="147699"/>
                  </a:lnTo>
                  <a:lnTo>
                    <a:pt x="53698" y="150262"/>
                  </a:lnTo>
                  <a:lnTo>
                    <a:pt x="73928" y="146332"/>
                  </a:lnTo>
                  <a:lnTo>
                    <a:pt x="94617" y="136787"/>
                  </a:lnTo>
                  <a:lnTo>
                    <a:pt x="120406" y="112669"/>
                  </a:lnTo>
                  <a:lnTo>
                    <a:pt x="137276" y="83297"/>
                  </a:lnTo>
                  <a:lnTo>
                    <a:pt x="145690" y="26249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221513" y="2747937"/>
              <a:ext cx="42114" cy="326385"/>
            </a:xfrm>
            <a:custGeom>
              <a:avLst/>
              <a:gdLst/>
              <a:ahLst/>
              <a:cxnLst/>
              <a:rect l="0" t="0" r="0" b="0"/>
              <a:pathLst>
                <a:path w="42114" h="326385">
                  <a:moveTo>
                    <a:pt x="0" y="0"/>
                  </a:moveTo>
                  <a:lnTo>
                    <a:pt x="3119" y="42692"/>
                  </a:lnTo>
                  <a:lnTo>
                    <a:pt x="10722" y="104408"/>
                  </a:lnTo>
                  <a:lnTo>
                    <a:pt x="17475" y="152729"/>
                  </a:lnTo>
                  <a:lnTo>
                    <a:pt x="21165" y="202921"/>
                  </a:lnTo>
                  <a:lnTo>
                    <a:pt x="29180" y="262395"/>
                  </a:lnTo>
                  <a:lnTo>
                    <a:pt x="33992" y="298845"/>
                  </a:lnTo>
                  <a:lnTo>
                    <a:pt x="42113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340552" y="2902602"/>
              <a:ext cx="175759" cy="152004"/>
            </a:xfrm>
            <a:custGeom>
              <a:avLst/>
              <a:gdLst/>
              <a:ahLst/>
              <a:cxnLst/>
              <a:rect l="0" t="0" r="0" b="0"/>
              <a:pathLst>
                <a:path w="175759" h="152004">
                  <a:moveTo>
                    <a:pt x="91530" y="34848"/>
                  </a:moveTo>
                  <a:lnTo>
                    <a:pt x="80352" y="18081"/>
                  </a:lnTo>
                  <a:lnTo>
                    <a:pt x="65505" y="6729"/>
                  </a:lnTo>
                  <a:lnTo>
                    <a:pt x="56633" y="2064"/>
                  </a:lnTo>
                  <a:lnTo>
                    <a:pt x="37416" y="0"/>
                  </a:lnTo>
                  <a:lnTo>
                    <a:pt x="27378" y="1088"/>
                  </a:lnTo>
                  <a:lnTo>
                    <a:pt x="19516" y="6492"/>
                  </a:lnTo>
                  <a:lnTo>
                    <a:pt x="7662" y="24975"/>
                  </a:lnTo>
                  <a:lnTo>
                    <a:pt x="0" y="61689"/>
                  </a:lnTo>
                  <a:lnTo>
                    <a:pt x="3319" y="102202"/>
                  </a:lnTo>
                  <a:lnTo>
                    <a:pt x="11771" y="123665"/>
                  </a:lnTo>
                  <a:lnTo>
                    <a:pt x="17301" y="132664"/>
                  </a:lnTo>
                  <a:lnTo>
                    <a:pt x="32803" y="145782"/>
                  </a:lnTo>
                  <a:lnTo>
                    <a:pt x="41850" y="150918"/>
                  </a:lnTo>
                  <a:lnTo>
                    <a:pt x="51391" y="152003"/>
                  </a:lnTo>
                  <a:lnTo>
                    <a:pt x="71351" y="146969"/>
                  </a:lnTo>
                  <a:lnTo>
                    <a:pt x="88801" y="130693"/>
                  </a:lnTo>
                  <a:lnTo>
                    <a:pt x="102016" y="107862"/>
                  </a:lnTo>
                  <a:lnTo>
                    <a:pt x="107889" y="82117"/>
                  </a:lnTo>
                  <a:lnTo>
                    <a:pt x="111795" y="76889"/>
                  </a:lnTo>
                  <a:lnTo>
                    <a:pt x="116738" y="76914"/>
                  </a:lnTo>
                  <a:lnTo>
                    <a:pt x="128470" y="86300"/>
                  </a:lnTo>
                  <a:lnTo>
                    <a:pt x="148229" y="107805"/>
                  </a:lnTo>
                  <a:lnTo>
                    <a:pt x="175758" y="1190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58425" y="2853222"/>
              <a:ext cx="157928" cy="175454"/>
            </a:xfrm>
            <a:custGeom>
              <a:avLst/>
              <a:gdLst/>
              <a:ahLst/>
              <a:cxnLst/>
              <a:rect l="0" t="0" r="0" b="0"/>
              <a:pathLst>
                <a:path w="157928" h="175454">
                  <a:moveTo>
                    <a:pt x="0" y="84228"/>
                  </a:moveTo>
                  <a:lnTo>
                    <a:pt x="15641" y="102209"/>
                  </a:lnTo>
                  <a:lnTo>
                    <a:pt x="46842" y="157412"/>
                  </a:lnTo>
                  <a:lnTo>
                    <a:pt x="60203" y="173686"/>
                  </a:lnTo>
                  <a:lnTo>
                    <a:pt x="63532" y="175453"/>
                  </a:lnTo>
                  <a:lnTo>
                    <a:pt x="64581" y="173121"/>
                  </a:lnTo>
                  <a:lnTo>
                    <a:pt x="57860" y="144161"/>
                  </a:lnTo>
                  <a:lnTo>
                    <a:pt x="29381" y="87420"/>
                  </a:lnTo>
                  <a:lnTo>
                    <a:pt x="27876" y="64590"/>
                  </a:lnTo>
                  <a:lnTo>
                    <a:pt x="29112" y="53588"/>
                  </a:lnTo>
                  <a:lnTo>
                    <a:pt x="39845" y="35126"/>
                  </a:lnTo>
                  <a:lnTo>
                    <a:pt x="47620" y="26927"/>
                  </a:lnTo>
                  <a:lnTo>
                    <a:pt x="68737" y="17817"/>
                  </a:lnTo>
                  <a:lnTo>
                    <a:pt x="124518" y="425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937243" y="3457474"/>
            <a:ext cx="1316063" cy="522299"/>
            <a:chOff x="1937243" y="3457474"/>
            <a:chExt cx="1316063" cy="522299"/>
          </a:xfrm>
        </p:grpSpPr>
        <p:sp>
          <p:nvSpPr>
            <p:cNvPr id="22" name="Freeform 21"/>
            <p:cNvSpPr/>
            <p:nvPr/>
          </p:nvSpPr>
          <p:spPr>
            <a:xfrm>
              <a:off x="2053057" y="3537575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3119" y="60383"/>
                  </a:lnTo>
                  <a:lnTo>
                    <a:pt x="8333" y="114988"/>
                  </a:lnTo>
                  <a:lnTo>
                    <a:pt x="12997" y="165092"/>
                  </a:lnTo>
                  <a:lnTo>
                    <a:pt x="27231" y="226288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937243" y="3457474"/>
              <a:ext cx="266471" cy="206444"/>
            </a:xfrm>
            <a:custGeom>
              <a:avLst/>
              <a:gdLst/>
              <a:ahLst/>
              <a:cxnLst/>
              <a:rect l="0" t="0" r="0" b="0"/>
              <a:pathLst>
                <a:path w="266471" h="206444">
                  <a:moveTo>
                    <a:pt x="0" y="69572"/>
                  </a:moveTo>
                  <a:lnTo>
                    <a:pt x="9575" y="45526"/>
                  </a:lnTo>
                  <a:lnTo>
                    <a:pt x="20243" y="31199"/>
                  </a:lnTo>
                  <a:lnTo>
                    <a:pt x="44992" y="15569"/>
                  </a:lnTo>
                  <a:lnTo>
                    <a:pt x="87136" y="976"/>
                  </a:lnTo>
                  <a:lnTo>
                    <a:pt x="146240" y="0"/>
                  </a:lnTo>
                  <a:lnTo>
                    <a:pt x="197733" y="10726"/>
                  </a:lnTo>
                  <a:lnTo>
                    <a:pt x="225354" y="26270"/>
                  </a:lnTo>
                  <a:lnTo>
                    <a:pt x="248356" y="51283"/>
                  </a:lnTo>
                  <a:lnTo>
                    <a:pt x="264400" y="80921"/>
                  </a:lnTo>
                  <a:lnTo>
                    <a:pt x="266470" y="101522"/>
                  </a:lnTo>
                  <a:lnTo>
                    <a:pt x="262320" y="122377"/>
                  </a:lnTo>
                  <a:lnTo>
                    <a:pt x="246831" y="152678"/>
                  </a:lnTo>
                  <a:lnTo>
                    <a:pt x="234095" y="169289"/>
                  </a:lnTo>
                  <a:lnTo>
                    <a:pt x="208182" y="186205"/>
                  </a:lnTo>
                  <a:lnTo>
                    <a:pt x="167984" y="201232"/>
                  </a:lnTo>
                  <a:lnTo>
                    <a:pt x="126342" y="206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10984" y="3684974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29308" y="38373"/>
                  </a:ln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00455" y="3653388"/>
              <a:ext cx="126344" cy="326385"/>
            </a:xfrm>
            <a:custGeom>
              <a:avLst/>
              <a:gdLst/>
              <a:ahLst/>
              <a:cxnLst/>
              <a:rect l="0" t="0" r="0" b="0"/>
              <a:pathLst>
                <a:path w="126344" h="326385">
                  <a:moveTo>
                    <a:pt x="126343" y="0"/>
                  </a:moveTo>
                  <a:lnTo>
                    <a:pt x="110701" y="17981"/>
                  </a:lnTo>
                  <a:lnTo>
                    <a:pt x="85909" y="69742"/>
                  </a:lnTo>
                  <a:lnTo>
                    <a:pt x="60471" y="124607"/>
                  </a:lnTo>
                  <a:lnTo>
                    <a:pt x="42967" y="184318"/>
                  </a:lnTo>
                  <a:lnTo>
                    <a:pt x="28245" y="236190"/>
                  </a:lnTo>
                  <a:lnTo>
                    <a:pt x="10551" y="29401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66347" y="3611274"/>
              <a:ext cx="97322" cy="182860"/>
            </a:xfrm>
            <a:custGeom>
              <a:avLst/>
              <a:gdLst/>
              <a:ahLst/>
              <a:cxnLst/>
              <a:rect l="0" t="0" r="0" b="0"/>
              <a:pathLst>
                <a:path w="97322" h="182860">
                  <a:moveTo>
                    <a:pt x="2564" y="105285"/>
                  </a:moveTo>
                  <a:lnTo>
                    <a:pt x="22808" y="149248"/>
                  </a:lnTo>
                  <a:lnTo>
                    <a:pt x="45211" y="182859"/>
                  </a:lnTo>
                  <a:lnTo>
                    <a:pt x="46203" y="181568"/>
                  </a:lnTo>
                  <a:lnTo>
                    <a:pt x="30114" y="125261"/>
                  </a:lnTo>
                  <a:lnTo>
                    <a:pt x="472" y="72141"/>
                  </a:lnTo>
                  <a:lnTo>
                    <a:pt x="0" y="63302"/>
                  </a:lnTo>
                  <a:lnTo>
                    <a:pt x="5714" y="47242"/>
                  </a:lnTo>
                  <a:lnTo>
                    <a:pt x="19172" y="35424"/>
                  </a:lnTo>
                  <a:lnTo>
                    <a:pt x="73678" y="10866"/>
                  </a:lnTo>
                  <a:lnTo>
                    <a:pt x="973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38787" y="3660976"/>
              <a:ext cx="156509" cy="140262"/>
            </a:xfrm>
            <a:custGeom>
              <a:avLst/>
              <a:gdLst/>
              <a:ahLst/>
              <a:cxnLst/>
              <a:rect l="0" t="0" r="0" b="0"/>
              <a:pathLst>
                <a:path w="156509" h="140262">
                  <a:moveTo>
                    <a:pt x="72280" y="76640"/>
                  </a:moveTo>
                  <a:lnTo>
                    <a:pt x="66691" y="18023"/>
                  </a:lnTo>
                  <a:lnTo>
                    <a:pt x="60365" y="9486"/>
                  </a:lnTo>
                  <a:lnTo>
                    <a:pt x="51469" y="3795"/>
                  </a:lnTo>
                  <a:lnTo>
                    <a:pt x="40858" y="0"/>
                  </a:lnTo>
                  <a:lnTo>
                    <a:pt x="31445" y="981"/>
                  </a:lnTo>
                  <a:lnTo>
                    <a:pt x="14747" y="11428"/>
                  </a:lnTo>
                  <a:lnTo>
                    <a:pt x="5765" y="30890"/>
                  </a:lnTo>
                  <a:lnTo>
                    <a:pt x="0" y="81511"/>
                  </a:lnTo>
                  <a:lnTo>
                    <a:pt x="5450" y="102591"/>
                  </a:lnTo>
                  <a:lnTo>
                    <a:pt x="28013" y="135189"/>
                  </a:lnTo>
                  <a:lnTo>
                    <a:pt x="35750" y="139069"/>
                  </a:lnTo>
                  <a:lnTo>
                    <a:pt x="53705" y="140261"/>
                  </a:lnTo>
                  <a:lnTo>
                    <a:pt x="62236" y="136602"/>
                  </a:lnTo>
                  <a:lnTo>
                    <a:pt x="77955" y="123177"/>
                  </a:lnTo>
                  <a:lnTo>
                    <a:pt x="86500" y="102392"/>
                  </a:lnTo>
                  <a:lnTo>
                    <a:pt x="88779" y="90299"/>
                  </a:lnTo>
                  <a:lnTo>
                    <a:pt x="92638" y="84576"/>
                  </a:lnTo>
                  <a:lnTo>
                    <a:pt x="97550" y="83100"/>
                  </a:lnTo>
                  <a:lnTo>
                    <a:pt x="103165" y="84457"/>
                  </a:lnTo>
                  <a:lnTo>
                    <a:pt x="115642" y="95322"/>
                  </a:lnTo>
                  <a:lnTo>
                    <a:pt x="128987" y="108340"/>
                  </a:lnTo>
                  <a:lnTo>
                    <a:pt x="156508" y="1187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716352" y="3673523"/>
              <a:ext cx="210571" cy="106208"/>
            </a:xfrm>
            <a:custGeom>
              <a:avLst/>
              <a:gdLst/>
              <a:ahLst/>
              <a:cxnLst/>
              <a:rect l="0" t="0" r="0" b="0"/>
              <a:pathLst>
                <a:path w="210571" h="106208">
                  <a:moveTo>
                    <a:pt x="0" y="32508"/>
                  </a:moveTo>
                  <a:lnTo>
                    <a:pt x="14654" y="82060"/>
                  </a:lnTo>
                  <a:lnTo>
                    <a:pt x="14449" y="86599"/>
                  </a:lnTo>
                  <a:lnTo>
                    <a:pt x="11972" y="86116"/>
                  </a:lnTo>
                  <a:lnTo>
                    <a:pt x="7981" y="82285"/>
                  </a:lnTo>
                  <a:lnTo>
                    <a:pt x="3547" y="65549"/>
                  </a:lnTo>
                  <a:lnTo>
                    <a:pt x="2365" y="54535"/>
                  </a:lnTo>
                  <a:lnTo>
                    <a:pt x="7290" y="36059"/>
                  </a:lnTo>
                  <a:lnTo>
                    <a:pt x="11879" y="27856"/>
                  </a:lnTo>
                  <a:lnTo>
                    <a:pt x="18448" y="23557"/>
                  </a:lnTo>
                  <a:lnTo>
                    <a:pt x="35105" y="21901"/>
                  </a:lnTo>
                  <a:lnTo>
                    <a:pt x="51087" y="28183"/>
                  </a:lnTo>
                  <a:lnTo>
                    <a:pt x="58625" y="33134"/>
                  </a:lnTo>
                  <a:lnTo>
                    <a:pt x="70119" y="47994"/>
                  </a:lnTo>
                  <a:lnTo>
                    <a:pt x="92619" y="80540"/>
                  </a:lnTo>
                  <a:lnTo>
                    <a:pt x="95671" y="82077"/>
                  </a:lnTo>
                  <a:lnTo>
                    <a:pt x="96536" y="79592"/>
                  </a:lnTo>
                  <a:lnTo>
                    <a:pt x="95943" y="74426"/>
                  </a:lnTo>
                  <a:lnTo>
                    <a:pt x="109515" y="21038"/>
                  </a:lnTo>
                  <a:lnTo>
                    <a:pt x="115124" y="13163"/>
                  </a:lnTo>
                  <a:lnTo>
                    <a:pt x="130715" y="1293"/>
                  </a:lnTo>
                  <a:lnTo>
                    <a:pt x="138616" y="0"/>
                  </a:lnTo>
                  <a:lnTo>
                    <a:pt x="146223" y="1477"/>
                  </a:lnTo>
                  <a:lnTo>
                    <a:pt x="153634" y="4802"/>
                  </a:lnTo>
                  <a:lnTo>
                    <a:pt x="175243" y="26248"/>
                  </a:lnTo>
                  <a:lnTo>
                    <a:pt x="202914" y="85525"/>
                  </a:lnTo>
                  <a:lnTo>
                    <a:pt x="210570" y="1062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011150" y="371655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3119" y="42692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90093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90886" y="3461870"/>
              <a:ext cx="162420" cy="376422"/>
            </a:xfrm>
            <a:custGeom>
              <a:avLst/>
              <a:gdLst/>
              <a:ahLst/>
              <a:cxnLst/>
              <a:rect l="0" t="0" r="0" b="0"/>
              <a:pathLst>
                <a:path w="162420" h="376422">
                  <a:moveTo>
                    <a:pt x="46606" y="275746"/>
                  </a:moveTo>
                  <a:lnTo>
                    <a:pt x="63373" y="270157"/>
                  </a:lnTo>
                  <a:lnTo>
                    <a:pt x="68313" y="263831"/>
                  </a:lnTo>
                  <a:lnTo>
                    <a:pt x="73801" y="244325"/>
                  </a:lnTo>
                  <a:lnTo>
                    <a:pt x="72925" y="234911"/>
                  </a:lnTo>
                  <a:lnTo>
                    <a:pt x="65712" y="218213"/>
                  </a:lnTo>
                  <a:lnTo>
                    <a:pt x="48497" y="195658"/>
                  </a:lnTo>
                  <a:lnTo>
                    <a:pt x="40848" y="191939"/>
                  </a:lnTo>
                  <a:lnTo>
                    <a:pt x="22990" y="190925"/>
                  </a:lnTo>
                  <a:lnTo>
                    <a:pt x="16824" y="195802"/>
                  </a:lnTo>
                  <a:lnTo>
                    <a:pt x="527" y="244494"/>
                  </a:lnTo>
                  <a:lnTo>
                    <a:pt x="0" y="265366"/>
                  </a:lnTo>
                  <a:lnTo>
                    <a:pt x="6240" y="323946"/>
                  </a:lnTo>
                  <a:lnTo>
                    <a:pt x="33723" y="371535"/>
                  </a:lnTo>
                  <a:lnTo>
                    <a:pt x="40357" y="375870"/>
                  </a:lnTo>
                  <a:lnTo>
                    <a:pt x="47119" y="376421"/>
                  </a:lnTo>
                  <a:lnTo>
                    <a:pt x="53967" y="374448"/>
                  </a:lnTo>
                  <a:lnTo>
                    <a:pt x="67815" y="359778"/>
                  </a:lnTo>
                  <a:lnTo>
                    <a:pt x="90180" y="317821"/>
                  </a:lnTo>
                  <a:lnTo>
                    <a:pt x="97457" y="266163"/>
                  </a:lnTo>
                  <a:lnTo>
                    <a:pt x="98718" y="217794"/>
                  </a:lnTo>
                  <a:lnTo>
                    <a:pt x="99091" y="166418"/>
                  </a:lnTo>
                  <a:lnTo>
                    <a:pt x="98032" y="115321"/>
                  </a:lnTo>
                  <a:lnTo>
                    <a:pt x="87786" y="55541"/>
                  </a:lnTo>
                  <a:lnTo>
                    <a:pt x="74497" y="4261"/>
                  </a:lnTo>
                  <a:lnTo>
                    <a:pt x="71049" y="0"/>
                  </a:lnTo>
                  <a:lnTo>
                    <a:pt x="67581" y="669"/>
                  </a:lnTo>
                  <a:lnTo>
                    <a:pt x="64099" y="4624"/>
                  </a:lnTo>
                  <a:lnTo>
                    <a:pt x="59198" y="38136"/>
                  </a:lnTo>
                  <a:lnTo>
                    <a:pt x="65947" y="94627"/>
                  </a:lnTo>
                  <a:lnTo>
                    <a:pt x="81665" y="157778"/>
                  </a:lnTo>
                  <a:lnTo>
                    <a:pt x="101364" y="221248"/>
                  </a:lnTo>
                  <a:lnTo>
                    <a:pt x="124926" y="279366"/>
                  </a:lnTo>
                  <a:lnTo>
                    <a:pt x="162419" y="3283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3" name="Straight Connector 32"/>
          <p:cNvCxnSpPr/>
          <p:nvPr/>
        </p:nvCxnSpPr>
        <p:spPr>
          <a:xfrm>
            <a:off x="6517131" y="568579"/>
            <a:ext cx="0" cy="16214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6548755" y="1737232"/>
            <a:ext cx="473710" cy="4631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 flipV="1">
            <a:off x="6538214" y="579119"/>
            <a:ext cx="494792" cy="113703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H="1" flipV="1">
            <a:off x="5994400" y="1752600"/>
            <a:ext cx="501650" cy="4688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V="1">
            <a:off x="5994400" y="568579"/>
            <a:ext cx="501650" cy="11586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6096000" y="1726692"/>
            <a:ext cx="92646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dash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/>
          <p:cNvGrpSpPr/>
          <p:nvPr/>
        </p:nvGrpSpPr>
        <p:grpSpPr>
          <a:xfrm>
            <a:off x="5527461" y="2768994"/>
            <a:ext cx="2084643" cy="564720"/>
            <a:chOff x="5527461" y="2768994"/>
            <a:chExt cx="2084643" cy="564720"/>
          </a:xfrm>
        </p:grpSpPr>
        <p:sp>
          <p:nvSpPr>
            <p:cNvPr id="39" name="Freeform 38"/>
            <p:cNvSpPr/>
            <p:nvPr/>
          </p:nvSpPr>
          <p:spPr>
            <a:xfrm>
              <a:off x="5727502" y="2800580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3120" y="48931"/>
                  </a:lnTo>
                  <a:lnTo>
                    <a:pt x="8333" y="96776"/>
                  </a:lnTo>
                  <a:lnTo>
                    <a:pt x="9878" y="151117"/>
                  </a:lnTo>
                  <a:lnTo>
                    <a:pt x="10336" y="208552"/>
                  </a:lnTo>
                  <a:lnTo>
                    <a:pt x="10471" y="259495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27461" y="2779523"/>
              <a:ext cx="389555" cy="63172"/>
            </a:xfrm>
            <a:custGeom>
              <a:avLst/>
              <a:gdLst/>
              <a:ahLst/>
              <a:cxnLst/>
              <a:rect l="0" t="0" r="0" b="0"/>
              <a:pathLst>
                <a:path w="389555" h="63172">
                  <a:moveTo>
                    <a:pt x="389554" y="0"/>
                  </a:moveTo>
                  <a:lnTo>
                    <a:pt x="336526" y="14654"/>
                  </a:lnTo>
                  <a:lnTo>
                    <a:pt x="277911" y="28198"/>
                  </a:lnTo>
                  <a:lnTo>
                    <a:pt x="226103" y="38641"/>
                  </a:lnTo>
                  <a:lnTo>
                    <a:pt x="167989" y="49144"/>
                  </a:lnTo>
                  <a:lnTo>
                    <a:pt x="114375" y="58495"/>
                  </a:lnTo>
                  <a:lnTo>
                    <a:pt x="53745" y="6224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28988" y="2947979"/>
              <a:ext cx="98557" cy="160344"/>
            </a:xfrm>
            <a:custGeom>
              <a:avLst/>
              <a:gdLst/>
              <a:ahLst/>
              <a:cxnLst/>
              <a:rect l="0" t="0" r="0" b="0"/>
              <a:pathLst>
                <a:path w="98557" h="160344">
                  <a:moveTo>
                    <a:pt x="3799" y="73699"/>
                  </a:moveTo>
                  <a:lnTo>
                    <a:pt x="21758" y="137127"/>
                  </a:lnTo>
                  <a:lnTo>
                    <a:pt x="29657" y="160343"/>
                  </a:lnTo>
                  <a:lnTo>
                    <a:pt x="27770" y="150422"/>
                  </a:lnTo>
                  <a:lnTo>
                    <a:pt x="1393" y="88508"/>
                  </a:lnTo>
                  <a:lnTo>
                    <a:pt x="0" y="65073"/>
                  </a:lnTo>
                  <a:lnTo>
                    <a:pt x="4450" y="44129"/>
                  </a:lnTo>
                  <a:lnTo>
                    <a:pt x="14227" y="27022"/>
                  </a:lnTo>
                  <a:lnTo>
                    <a:pt x="29491" y="14739"/>
                  </a:lnTo>
                  <a:lnTo>
                    <a:pt x="49143" y="6551"/>
                  </a:lnTo>
                  <a:lnTo>
                    <a:pt x="985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043357" y="3000621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8334" y="54145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43357" y="28848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45689" y="2966545"/>
              <a:ext cx="171410" cy="140043"/>
            </a:xfrm>
            <a:custGeom>
              <a:avLst/>
              <a:gdLst/>
              <a:ahLst/>
              <a:cxnLst/>
              <a:rect l="0" t="0" r="0" b="0"/>
              <a:pathLst>
                <a:path w="171410" h="140043">
                  <a:moveTo>
                    <a:pt x="108238" y="76190"/>
                  </a:moveTo>
                  <a:lnTo>
                    <a:pt x="105118" y="33499"/>
                  </a:lnTo>
                  <a:lnTo>
                    <a:pt x="102649" y="23163"/>
                  </a:lnTo>
                  <a:lnTo>
                    <a:pt x="97493" y="15102"/>
                  </a:lnTo>
                  <a:lnTo>
                    <a:pt x="82406" y="3027"/>
                  </a:lnTo>
                  <a:lnTo>
                    <a:pt x="60882" y="0"/>
                  </a:lnTo>
                  <a:lnTo>
                    <a:pt x="48591" y="830"/>
                  </a:lnTo>
                  <a:lnTo>
                    <a:pt x="28696" y="11112"/>
                  </a:lnTo>
                  <a:lnTo>
                    <a:pt x="20115" y="18766"/>
                  </a:lnTo>
                  <a:lnTo>
                    <a:pt x="2449" y="51897"/>
                  </a:lnTo>
                  <a:lnTo>
                    <a:pt x="0" y="74752"/>
                  </a:lnTo>
                  <a:lnTo>
                    <a:pt x="7959" y="118020"/>
                  </a:lnTo>
                  <a:lnTo>
                    <a:pt x="13309" y="126304"/>
                  </a:lnTo>
                  <a:lnTo>
                    <a:pt x="28613" y="138628"/>
                  </a:lnTo>
                  <a:lnTo>
                    <a:pt x="36437" y="140042"/>
                  </a:lnTo>
                  <a:lnTo>
                    <a:pt x="43993" y="138645"/>
                  </a:lnTo>
                  <a:lnTo>
                    <a:pt x="51370" y="135374"/>
                  </a:lnTo>
                  <a:lnTo>
                    <a:pt x="72931" y="114003"/>
                  </a:lnTo>
                  <a:lnTo>
                    <a:pt x="92772" y="75124"/>
                  </a:lnTo>
                  <a:lnTo>
                    <a:pt x="96757" y="75480"/>
                  </a:lnTo>
                  <a:lnTo>
                    <a:pt x="133256" y="113852"/>
                  </a:lnTo>
                  <a:lnTo>
                    <a:pt x="171409" y="1288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348684" y="2979181"/>
              <a:ext cx="168457" cy="158636"/>
            </a:xfrm>
            <a:custGeom>
              <a:avLst/>
              <a:gdLst/>
              <a:ahLst/>
              <a:cxnLst/>
              <a:rect l="0" t="0" r="0" b="0"/>
              <a:pathLst>
                <a:path w="168457" h="158636">
                  <a:moveTo>
                    <a:pt x="0" y="42497"/>
                  </a:moveTo>
                  <a:lnTo>
                    <a:pt x="17958" y="96372"/>
                  </a:lnTo>
                  <a:lnTo>
                    <a:pt x="36301" y="158635"/>
                  </a:lnTo>
                  <a:lnTo>
                    <a:pt x="35899" y="158527"/>
                  </a:lnTo>
                  <a:lnTo>
                    <a:pt x="24918" y="122811"/>
                  </a:lnTo>
                  <a:lnTo>
                    <a:pt x="21819" y="72616"/>
                  </a:lnTo>
                  <a:lnTo>
                    <a:pt x="24402" y="34654"/>
                  </a:lnTo>
                  <a:lnTo>
                    <a:pt x="26797" y="23230"/>
                  </a:lnTo>
                  <a:lnTo>
                    <a:pt x="31902" y="14445"/>
                  </a:lnTo>
                  <a:lnTo>
                    <a:pt x="46934" y="1563"/>
                  </a:lnTo>
                  <a:lnTo>
                    <a:pt x="55856" y="0"/>
                  </a:lnTo>
                  <a:lnTo>
                    <a:pt x="75127" y="4502"/>
                  </a:lnTo>
                  <a:lnTo>
                    <a:pt x="100119" y="20191"/>
                  </a:lnTo>
                  <a:lnTo>
                    <a:pt x="129524" y="56029"/>
                  </a:lnTo>
                  <a:lnTo>
                    <a:pt x="168456" y="116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69782" y="2994754"/>
              <a:ext cx="167759" cy="338960"/>
            </a:xfrm>
            <a:custGeom>
              <a:avLst/>
              <a:gdLst/>
              <a:ahLst/>
              <a:cxnLst/>
              <a:rect l="0" t="0" r="0" b="0"/>
              <a:pathLst>
                <a:path w="167759" h="338960">
                  <a:moveTo>
                    <a:pt x="136871" y="58510"/>
                  </a:moveTo>
                  <a:lnTo>
                    <a:pt x="127296" y="27228"/>
                  </a:lnTo>
                  <a:lnTo>
                    <a:pt x="116627" y="11072"/>
                  </a:lnTo>
                  <a:lnTo>
                    <a:pt x="108167" y="5827"/>
                  </a:lnTo>
                  <a:lnTo>
                    <a:pt x="86289" y="0"/>
                  </a:lnTo>
                  <a:lnTo>
                    <a:pt x="64087" y="3650"/>
                  </a:lnTo>
                  <a:lnTo>
                    <a:pt x="43691" y="14241"/>
                  </a:lnTo>
                  <a:lnTo>
                    <a:pt x="26827" y="30646"/>
                  </a:lnTo>
                  <a:lnTo>
                    <a:pt x="17773" y="52755"/>
                  </a:lnTo>
                  <a:lnTo>
                    <a:pt x="14918" y="77009"/>
                  </a:lnTo>
                  <a:lnTo>
                    <a:pt x="17549" y="99487"/>
                  </a:lnTo>
                  <a:lnTo>
                    <a:pt x="25737" y="118056"/>
                  </a:lnTo>
                  <a:lnTo>
                    <a:pt x="31196" y="126284"/>
                  </a:lnTo>
                  <a:lnTo>
                    <a:pt x="38344" y="129429"/>
                  </a:lnTo>
                  <a:lnTo>
                    <a:pt x="46620" y="129186"/>
                  </a:lnTo>
                  <a:lnTo>
                    <a:pt x="85117" y="117574"/>
                  </a:lnTo>
                  <a:lnTo>
                    <a:pt x="102561" y="104648"/>
                  </a:lnTo>
                  <a:lnTo>
                    <a:pt x="116943" y="87204"/>
                  </a:lnTo>
                  <a:lnTo>
                    <a:pt x="127234" y="67754"/>
                  </a:lnTo>
                  <a:lnTo>
                    <a:pt x="130447" y="67012"/>
                  </a:lnTo>
                  <a:lnTo>
                    <a:pt x="132588" y="72367"/>
                  </a:lnTo>
                  <a:lnTo>
                    <a:pt x="138647" y="131695"/>
                  </a:lnTo>
                  <a:lnTo>
                    <a:pt x="152345" y="179760"/>
                  </a:lnTo>
                  <a:lnTo>
                    <a:pt x="163162" y="229877"/>
                  </a:lnTo>
                  <a:lnTo>
                    <a:pt x="167409" y="289326"/>
                  </a:lnTo>
                  <a:lnTo>
                    <a:pt x="167758" y="303634"/>
                  </a:lnTo>
                  <a:lnTo>
                    <a:pt x="164482" y="314343"/>
                  </a:lnTo>
                  <a:lnTo>
                    <a:pt x="158787" y="322652"/>
                  </a:lnTo>
                  <a:lnTo>
                    <a:pt x="151482" y="329361"/>
                  </a:lnTo>
                  <a:lnTo>
                    <a:pt x="130886" y="336815"/>
                  </a:lnTo>
                  <a:lnTo>
                    <a:pt x="107305" y="338959"/>
                  </a:lnTo>
                  <a:lnTo>
                    <a:pt x="47320" y="333365"/>
                  </a:lnTo>
                  <a:lnTo>
                    <a:pt x="0" y="3217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812371" y="2958507"/>
              <a:ext cx="144699" cy="199621"/>
            </a:xfrm>
            <a:custGeom>
              <a:avLst/>
              <a:gdLst/>
              <a:ahLst/>
              <a:cxnLst/>
              <a:rect l="0" t="0" r="0" b="0"/>
              <a:pathLst>
                <a:path w="144699" h="199621">
                  <a:moveTo>
                    <a:pt x="10095" y="31586"/>
                  </a:moveTo>
                  <a:lnTo>
                    <a:pt x="1762" y="69064"/>
                  </a:lnTo>
                  <a:lnTo>
                    <a:pt x="0" y="120488"/>
                  </a:lnTo>
                  <a:lnTo>
                    <a:pt x="1992" y="173366"/>
                  </a:lnTo>
                  <a:lnTo>
                    <a:pt x="10783" y="192475"/>
                  </a:lnTo>
                  <a:lnTo>
                    <a:pt x="18743" y="197337"/>
                  </a:lnTo>
                  <a:lnTo>
                    <a:pt x="40064" y="199620"/>
                  </a:lnTo>
                  <a:lnTo>
                    <a:pt x="58900" y="193615"/>
                  </a:lnTo>
                  <a:lnTo>
                    <a:pt x="90055" y="170696"/>
                  </a:lnTo>
                  <a:lnTo>
                    <a:pt x="117570" y="127998"/>
                  </a:lnTo>
                  <a:lnTo>
                    <a:pt x="139311" y="68329"/>
                  </a:lnTo>
                  <a:lnTo>
                    <a:pt x="144698" y="27525"/>
                  </a:lnTo>
                  <a:lnTo>
                    <a:pt x="142838" y="12234"/>
                  </a:lnTo>
                  <a:lnTo>
                    <a:pt x="13643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033036" y="2768994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0" y="0"/>
                  </a:moveTo>
                  <a:lnTo>
                    <a:pt x="3120" y="57265"/>
                  </a:lnTo>
                  <a:lnTo>
                    <a:pt x="8334" y="106655"/>
                  </a:lnTo>
                  <a:lnTo>
                    <a:pt x="9879" y="161453"/>
                  </a:lnTo>
                  <a:lnTo>
                    <a:pt x="10336" y="215905"/>
                  </a:lnTo>
                  <a:lnTo>
                    <a:pt x="10472" y="264793"/>
                  </a:lnTo>
                  <a:lnTo>
                    <a:pt x="10517" y="328126"/>
                  </a:lnTo>
                  <a:lnTo>
                    <a:pt x="10529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23855" y="2987601"/>
              <a:ext cx="225037" cy="182201"/>
            </a:xfrm>
            <a:custGeom>
              <a:avLst/>
              <a:gdLst/>
              <a:ahLst/>
              <a:cxnLst/>
              <a:rect l="0" t="0" r="0" b="0"/>
              <a:pathLst>
                <a:path w="225037" h="182201">
                  <a:moveTo>
                    <a:pt x="151337" y="76191"/>
                  </a:moveTo>
                  <a:lnTo>
                    <a:pt x="151337" y="53835"/>
                  </a:lnTo>
                  <a:lnTo>
                    <a:pt x="140158" y="23164"/>
                  </a:lnTo>
                  <a:lnTo>
                    <a:pt x="125311" y="8560"/>
                  </a:lnTo>
                  <a:lnTo>
                    <a:pt x="116439" y="3028"/>
                  </a:lnTo>
                  <a:lnTo>
                    <a:pt x="97222" y="0"/>
                  </a:lnTo>
                  <a:lnTo>
                    <a:pt x="76983" y="3724"/>
                  </a:lnTo>
                  <a:lnTo>
                    <a:pt x="47028" y="18975"/>
                  </a:lnTo>
                  <a:lnTo>
                    <a:pt x="30498" y="31654"/>
                  </a:lnTo>
                  <a:lnTo>
                    <a:pt x="18471" y="51328"/>
                  </a:lnTo>
                  <a:lnTo>
                    <a:pt x="1220" y="96496"/>
                  </a:lnTo>
                  <a:lnTo>
                    <a:pt x="0" y="117971"/>
                  </a:lnTo>
                  <a:lnTo>
                    <a:pt x="4527" y="139214"/>
                  </a:lnTo>
                  <a:lnTo>
                    <a:pt x="14337" y="160353"/>
                  </a:lnTo>
                  <a:lnTo>
                    <a:pt x="29616" y="175208"/>
                  </a:lnTo>
                  <a:lnTo>
                    <a:pt x="38604" y="180807"/>
                  </a:lnTo>
                  <a:lnTo>
                    <a:pt x="46936" y="182200"/>
                  </a:lnTo>
                  <a:lnTo>
                    <a:pt x="54830" y="180789"/>
                  </a:lnTo>
                  <a:lnTo>
                    <a:pt x="69840" y="172982"/>
                  </a:lnTo>
                  <a:lnTo>
                    <a:pt x="105611" y="142216"/>
                  </a:lnTo>
                  <a:lnTo>
                    <a:pt x="121150" y="116031"/>
                  </a:lnTo>
                  <a:lnTo>
                    <a:pt x="133164" y="80457"/>
                  </a:lnTo>
                  <a:lnTo>
                    <a:pt x="135711" y="76695"/>
                  </a:lnTo>
                  <a:lnTo>
                    <a:pt x="137410" y="78867"/>
                  </a:lnTo>
                  <a:lnTo>
                    <a:pt x="141637" y="92588"/>
                  </a:lnTo>
                  <a:lnTo>
                    <a:pt x="151315" y="110385"/>
                  </a:lnTo>
                  <a:lnTo>
                    <a:pt x="166535" y="123754"/>
                  </a:lnTo>
                  <a:lnTo>
                    <a:pt x="175507" y="128957"/>
                  </a:lnTo>
                  <a:lnTo>
                    <a:pt x="194834" y="131618"/>
                  </a:lnTo>
                  <a:lnTo>
                    <a:pt x="225036" y="128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391005" y="2958507"/>
              <a:ext cx="221099" cy="185811"/>
            </a:xfrm>
            <a:custGeom>
              <a:avLst/>
              <a:gdLst/>
              <a:ahLst/>
              <a:cxnLst/>
              <a:rect l="0" t="0" r="0" b="0"/>
              <a:pathLst>
                <a:path w="221099" h="185811">
                  <a:moveTo>
                    <a:pt x="0" y="73700"/>
                  </a:moveTo>
                  <a:lnTo>
                    <a:pt x="17958" y="137128"/>
                  </a:lnTo>
                  <a:lnTo>
                    <a:pt x="29368" y="167363"/>
                  </a:lnTo>
                  <a:lnTo>
                    <a:pt x="42367" y="185810"/>
                  </a:lnTo>
                  <a:lnTo>
                    <a:pt x="20969" y="132302"/>
                  </a:lnTo>
                  <a:lnTo>
                    <a:pt x="16338" y="107934"/>
                  </a:lnTo>
                  <a:lnTo>
                    <a:pt x="18180" y="85406"/>
                  </a:lnTo>
                  <a:lnTo>
                    <a:pt x="31383" y="52992"/>
                  </a:lnTo>
                  <a:lnTo>
                    <a:pt x="49822" y="37980"/>
                  </a:lnTo>
                  <a:lnTo>
                    <a:pt x="73616" y="28579"/>
                  </a:lnTo>
                  <a:lnTo>
                    <a:pt x="127019" y="19423"/>
                  </a:lnTo>
                  <a:lnTo>
                    <a:pt x="182628" y="6697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453969" y="3603043"/>
            <a:ext cx="515897" cy="618885"/>
            <a:chOff x="6453969" y="3603043"/>
            <a:chExt cx="515897" cy="618885"/>
          </a:xfrm>
        </p:grpSpPr>
        <p:sp>
          <p:nvSpPr>
            <p:cNvPr id="52" name="Freeform 51"/>
            <p:cNvSpPr/>
            <p:nvPr/>
          </p:nvSpPr>
          <p:spPr>
            <a:xfrm>
              <a:off x="6580311" y="3737616"/>
              <a:ext cx="31586" cy="263214"/>
            </a:xfrm>
            <a:custGeom>
              <a:avLst/>
              <a:gdLst/>
              <a:ahLst/>
              <a:cxnLst/>
              <a:rect l="0" t="0" r="0" b="0"/>
              <a:pathLst>
                <a:path w="31586" h="263214">
                  <a:moveTo>
                    <a:pt x="31585" y="0"/>
                  </a:moveTo>
                  <a:lnTo>
                    <a:pt x="28466" y="42692"/>
                  </a:lnTo>
                  <a:lnTo>
                    <a:pt x="16931" y="101110"/>
                  </a:lnTo>
                  <a:lnTo>
                    <a:pt x="12426" y="154221"/>
                  </a:lnTo>
                  <a:lnTo>
                    <a:pt x="3667" y="21499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53969" y="3603043"/>
              <a:ext cx="354640" cy="260916"/>
            </a:xfrm>
            <a:custGeom>
              <a:avLst/>
              <a:gdLst/>
              <a:ahLst/>
              <a:cxnLst/>
              <a:rect l="0" t="0" r="0" b="0"/>
              <a:pathLst>
                <a:path w="354640" h="260916">
                  <a:moveTo>
                    <a:pt x="0" y="60874"/>
                  </a:moveTo>
                  <a:lnTo>
                    <a:pt x="55659" y="21332"/>
                  </a:lnTo>
                  <a:lnTo>
                    <a:pt x="76210" y="14054"/>
                  </a:lnTo>
                  <a:lnTo>
                    <a:pt x="135583" y="3409"/>
                  </a:lnTo>
                  <a:lnTo>
                    <a:pt x="194370" y="0"/>
                  </a:lnTo>
                  <a:lnTo>
                    <a:pt x="249137" y="9378"/>
                  </a:lnTo>
                  <a:lnTo>
                    <a:pt x="283218" y="22219"/>
                  </a:lnTo>
                  <a:lnTo>
                    <a:pt x="326176" y="47519"/>
                  </a:lnTo>
                  <a:lnTo>
                    <a:pt x="341109" y="67416"/>
                  </a:lnTo>
                  <a:lnTo>
                    <a:pt x="350476" y="91858"/>
                  </a:lnTo>
                  <a:lnTo>
                    <a:pt x="354639" y="118318"/>
                  </a:lnTo>
                  <a:lnTo>
                    <a:pt x="350249" y="142557"/>
                  </a:lnTo>
                  <a:lnTo>
                    <a:pt x="328368" y="186713"/>
                  </a:lnTo>
                  <a:lnTo>
                    <a:pt x="300345" y="220825"/>
                  </a:lnTo>
                  <a:lnTo>
                    <a:pt x="262228" y="246974"/>
                  </a:lnTo>
                  <a:lnTo>
                    <a:pt x="241718" y="254719"/>
                  </a:lnTo>
                  <a:lnTo>
                    <a:pt x="200041" y="2609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790880" y="3906072"/>
              <a:ext cx="63173" cy="84229"/>
            </a:xfrm>
            <a:custGeom>
              <a:avLst/>
              <a:gdLst/>
              <a:ahLst/>
              <a:cxnLst/>
              <a:rect l="0" t="0" r="0" b="0"/>
              <a:pathLst>
                <a:path w="63173" h="84229">
                  <a:moveTo>
                    <a:pt x="0" y="0"/>
                  </a:moveTo>
                  <a:lnTo>
                    <a:pt x="42663" y="54115"/>
                  </a:lnTo>
                  <a:lnTo>
                    <a:pt x="63172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769823" y="3842901"/>
              <a:ext cx="200043" cy="379027"/>
            </a:xfrm>
            <a:custGeom>
              <a:avLst/>
              <a:gdLst/>
              <a:ahLst/>
              <a:cxnLst/>
              <a:rect l="0" t="0" r="0" b="0"/>
              <a:pathLst>
                <a:path w="200043" h="379027">
                  <a:moveTo>
                    <a:pt x="200042" y="0"/>
                  </a:moveTo>
                  <a:lnTo>
                    <a:pt x="171361" y="55045"/>
                  </a:lnTo>
                  <a:lnTo>
                    <a:pt x="146587" y="106453"/>
                  </a:lnTo>
                  <a:lnTo>
                    <a:pt x="108333" y="169830"/>
                  </a:lnTo>
                  <a:lnTo>
                    <a:pt x="80672" y="222020"/>
                  </a:lnTo>
                  <a:lnTo>
                    <a:pt x="49818" y="280249"/>
                  </a:lnTo>
                  <a:lnTo>
                    <a:pt x="24312" y="33369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079409" y="3513710"/>
            <a:ext cx="1006478" cy="466098"/>
            <a:chOff x="7079409" y="3513710"/>
            <a:chExt cx="1006478" cy="466098"/>
          </a:xfrm>
        </p:grpSpPr>
        <p:sp>
          <p:nvSpPr>
            <p:cNvPr id="57" name="Freeform 56"/>
            <p:cNvSpPr/>
            <p:nvPr/>
          </p:nvSpPr>
          <p:spPr>
            <a:xfrm>
              <a:off x="7079409" y="3748145"/>
              <a:ext cx="143141" cy="207775"/>
            </a:xfrm>
            <a:custGeom>
              <a:avLst/>
              <a:gdLst/>
              <a:ahLst/>
              <a:cxnLst/>
              <a:rect l="0" t="0" r="0" b="0"/>
              <a:pathLst>
                <a:path w="143141" h="207775">
                  <a:moveTo>
                    <a:pt x="6270" y="73699"/>
                  </a:moveTo>
                  <a:lnTo>
                    <a:pt x="680" y="90467"/>
                  </a:lnTo>
                  <a:lnTo>
                    <a:pt x="1056" y="108058"/>
                  </a:lnTo>
                  <a:lnTo>
                    <a:pt x="5240" y="159125"/>
                  </a:lnTo>
                  <a:lnTo>
                    <a:pt x="0" y="207774"/>
                  </a:lnTo>
                  <a:lnTo>
                    <a:pt x="920" y="206366"/>
                  </a:lnTo>
                  <a:lnTo>
                    <a:pt x="3892" y="192324"/>
                  </a:lnTo>
                  <a:lnTo>
                    <a:pt x="11546" y="137472"/>
                  </a:lnTo>
                  <a:lnTo>
                    <a:pt x="19225" y="75973"/>
                  </a:lnTo>
                  <a:lnTo>
                    <a:pt x="26066" y="54823"/>
                  </a:lnTo>
                  <a:lnTo>
                    <a:pt x="36905" y="37624"/>
                  </a:lnTo>
                  <a:lnTo>
                    <a:pt x="52640" y="25300"/>
                  </a:lnTo>
                  <a:lnTo>
                    <a:pt x="91339" y="7857"/>
                  </a:lnTo>
                  <a:lnTo>
                    <a:pt x="1431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50838" y="3812444"/>
              <a:ext cx="203339" cy="167364"/>
            </a:xfrm>
            <a:custGeom>
              <a:avLst/>
              <a:gdLst/>
              <a:ahLst/>
              <a:cxnLst/>
              <a:rect l="0" t="0" r="0" b="0"/>
              <a:pathLst>
                <a:path w="203339" h="167364">
                  <a:moveTo>
                    <a:pt x="119110" y="51514"/>
                  </a:moveTo>
                  <a:lnTo>
                    <a:pt x="124699" y="34747"/>
                  </a:lnTo>
                  <a:lnTo>
                    <a:pt x="121204" y="17156"/>
                  </a:lnTo>
                  <a:lnTo>
                    <a:pt x="116996" y="7551"/>
                  </a:lnTo>
                  <a:lnTo>
                    <a:pt x="110682" y="2319"/>
                  </a:lnTo>
                  <a:lnTo>
                    <a:pt x="102962" y="0"/>
                  </a:lnTo>
                  <a:lnTo>
                    <a:pt x="85027" y="543"/>
                  </a:lnTo>
                  <a:lnTo>
                    <a:pt x="65358" y="4683"/>
                  </a:lnTo>
                  <a:lnTo>
                    <a:pt x="48037" y="19782"/>
                  </a:lnTo>
                  <a:lnTo>
                    <a:pt x="11831" y="73722"/>
                  </a:lnTo>
                  <a:lnTo>
                    <a:pt x="2020" y="99209"/>
                  </a:lnTo>
                  <a:lnTo>
                    <a:pt x="0" y="123015"/>
                  </a:lnTo>
                  <a:lnTo>
                    <a:pt x="4171" y="144123"/>
                  </a:lnTo>
                  <a:lnTo>
                    <a:pt x="13823" y="161304"/>
                  </a:lnTo>
                  <a:lnTo>
                    <a:pt x="22013" y="165651"/>
                  </a:lnTo>
                  <a:lnTo>
                    <a:pt x="43591" y="167363"/>
                  </a:lnTo>
                  <a:lnTo>
                    <a:pt x="62539" y="161104"/>
                  </a:lnTo>
                  <a:lnTo>
                    <a:pt x="93767" y="138023"/>
                  </a:lnTo>
                  <a:lnTo>
                    <a:pt x="109781" y="112241"/>
                  </a:lnTo>
                  <a:lnTo>
                    <a:pt x="132945" y="51300"/>
                  </a:lnTo>
                  <a:lnTo>
                    <a:pt x="136522" y="47862"/>
                  </a:lnTo>
                  <a:lnTo>
                    <a:pt x="140076" y="49079"/>
                  </a:lnTo>
                  <a:lnTo>
                    <a:pt x="185029" y="111902"/>
                  </a:lnTo>
                  <a:lnTo>
                    <a:pt x="203338" y="1252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464704" y="3786637"/>
              <a:ext cx="263214" cy="169283"/>
            </a:xfrm>
            <a:custGeom>
              <a:avLst/>
              <a:gdLst/>
              <a:ahLst/>
              <a:cxnLst/>
              <a:rect l="0" t="0" r="0" b="0"/>
              <a:pathLst>
                <a:path w="263214" h="169283">
                  <a:moveTo>
                    <a:pt x="0" y="35207"/>
                  </a:moveTo>
                  <a:lnTo>
                    <a:pt x="17959" y="91422"/>
                  </a:lnTo>
                  <a:lnTo>
                    <a:pt x="28547" y="149993"/>
                  </a:lnTo>
                  <a:lnTo>
                    <a:pt x="30236" y="169282"/>
                  </a:lnTo>
                  <a:lnTo>
                    <a:pt x="30686" y="167874"/>
                  </a:lnTo>
                  <a:lnTo>
                    <a:pt x="30016" y="155001"/>
                  </a:lnTo>
                  <a:lnTo>
                    <a:pt x="22468" y="102455"/>
                  </a:lnTo>
                  <a:lnTo>
                    <a:pt x="27065" y="68001"/>
                  </a:lnTo>
                  <a:lnTo>
                    <a:pt x="41424" y="35565"/>
                  </a:lnTo>
                  <a:lnTo>
                    <a:pt x="48673" y="29597"/>
                  </a:lnTo>
                  <a:lnTo>
                    <a:pt x="57016" y="26787"/>
                  </a:lnTo>
                  <a:lnTo>
                    <a:pt x="66087" y="26084"/>
                  </a:lnTo>
                  <a:lnTo>
                    <a:pt x="82405" y="31543"/>
                  </a:lnTo>
                  <a:lnTo>
                    <a:pt x="90031" y="36274"/>
                  </a:lnTo>
                  <a:lnTo>
                    <a:pt x="111944" y="65289"/>
                  </a:lnTo>
                  <a:lnTo>
                    <a:pt x="127665" y="97932"/>
                  </a:lnTo>
                  <a:lnTo>
                    <a:pt x="130734" y="100421"/>
                  </a:lnTo>
                  <a:lnTo>
                    <a:pt x="132780" y="97400"/>
                  </a:lnTo>
                  <a:lnTo>
                    <a:pt x="138672" y="40277"/>
                  </a:lnTo>
                  <a:lnTo>
                    <a:pt x="147810" y="16404"/>
                  </a:lnTo>
                  <a:lnTo>
                    <a:pt x="155862" y="8634"/>
                  </a:lnTo>
                  <a:lnTo>
                    <a:pt x="177286" y="0"/>
                  </a:lnTo>
                  <a:lnTo>
                    <a:pt x="187211" y="37"/>
                  </a:lnTo>
                  <a:lnTo>
                    <a:pt x="204478" y="6318"/>
                  </a:lnTo>
                  <a:lnTo>
                    <a:pt x="227352" y="23008"/>
                  </a:lnTo>
                  <a:lnTo>
                    <a:pt x="243359" y="48360"/>
                  </a:lnTo>
                  <a:lnTo>
                    <a:pt x="258078" y="88368"/>
                  </a:lnTo>
                  <a:lnTo>
                    <a:pt x="263213" y="1299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812145" y="3811316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0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91088" y="368497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98678" y="3513710"/>
              <a:ext cx="187209" cy="455022"/>
            </a:xfrm>
            <a:custGeom>
              <a:avLst/>
              <a:gdLst/>
              <a:ahLst/>
              <a:cxnLst/>
              <a:rect l="0" t="0" r="0" b="0"/>
              <a:pathLst>
                <a:path w="187209" h="455022">
                  <a:moveTo>
                    <a:pt x="113508" y="329191"/>
                  </a:moveTo>
                  <a:lnTo>
                    <a:pt x="107919" y="306835"/>
                  </a:lnTo>
                  <a:lnTo>
                    <a:pt x="102763" y="299079"/>
                  </a:lnTo>
                  <a:lnTo>
                    <a:pt x="87676" y="287342"/>
                  </a:lnTo>
                  <a:lnTo>
                    <a:pt x="69272" y="284465"/>
                  </a:lnTo>
                  <a:lnTo>
                    <a:pt x="59451" y="285336"/>
                  </a:lnTo>
                  <a:lnTo>
                    <a:pt x="42300" y="292542"/>
                  </a:lnTo>
                  <a:lnTo>
                    <a:pt x="34450" y="297739"/>
                  </a:lnTo>
                  <a:lnTo>
                    <a:pt x="22609" y="312873"/>
                  </a:lnTo>
                  <a:lnTo>
                    <a:pt x="5476" y="351184"/>
                  </a:lnTo>
                  <a:lnTo>
                    <a:pt x="0" y="387700"/>
                  </a:lnTo>
                  <a:lnTo>
                    <a:pt x="3967" y="428156"/>
                  </a:lnTo>
                  <a:lnTo>
                    <a:pt x="8895" y="438451"/>
                  </a:lnTo>
                  <a:lnTo>
                    <a:pt x="23730" y="453011"/>
                  </a:lnTo>
                  <a:lnTo>
                    <a:pt x="32599" y="455021"/>
                  </a:lnTo>
                  <a:lnTo>
                    <a:pt x="51812" y="451016"/>
                  </a:lnTo>
                  <a:lnTo>
                    <a:pt x="76770" y="435608"/>
                  </a:lnTo>
                  <a:lnTo>
                    <a:pt x="98984" y="416224"/>
                  </a:lnTo>
                  <a:lnTo>
                    <a:pt x="120383" y="378895"/>
                  </a:lnTo>
                  <a:lnTo>
                    <a:pt x="135953" y="325201"/>
                  </a:lnTo>
                  <a:lnTo>
                    <a:pt x="151694" y="265882"/>
                  </a:lnTo>
                  <a:lnTo>
                    <a:pt x="161347" y="210217"/>
                  </a:lnTo>
                  <a:lnTo>
                    <a:pt x="165897" y="152780"/>
                  </a:lnTo>
                  <a:lnTo>
                    <a:pt x="174202" y="93913"/>
                  </a:lnTo>
                  <a:lnTo>
                    <a:pt x="170601" y="32242"/>
                  </a:lnTo>
                  <a:lnTo>
                    <a:pt x="161890" y="9651"/>
                  </a:lnTo>
                  <a:lnTo>
                    <a:pt x="156291" y="351"/>
                  </a:lnTo>
                  <a:lnTo>
                    <a:pt x="152559" y="0"/>
                  </a:lnTo>
                  <a:lnTo>
                    <a:pt x="150071" y="5615"/>
                  </a:lnTo>
                  <a:lnTo>
                    <a:pt x="146078" y="51065"/>
                  </a:lnTo>
                  <a:lnTo>
                    <a:pt x="150974" y="102504"/>
                  </a:lnTo>
                  <a:lnTo>
                    <a:pt x="154245" y="162199"/>
                  </a:lnTo>
                  <a:lnTo>
                    <a:pt x="162586" y="221206"/>
                  </a:lnTo>
                  <a:lnTo>
                    <a:pt x="168566" y="273589"/>
                  </a:lnTo>
                  <a:lnTo>
                    <a:pt x="175077" y="329256"/>
                  </a:lnTo>
                  <a:lnTo>
                    <a:pt x="184802" y="384745"/>
                  </a:lnTo>
                  <a:lnTo>
                    <a:pt x="187208" y="4028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2230791" y="793124"/>
            <a:ext cx="379026" cy="120024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>
            <a:off x="2641402" y="772067"/>
            <a:ext cx="279598" cy="12091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 descr="NBK-3252-149e278.png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8500" y="1714500"/>
            <a:ext cx="1206500" cy="72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5" name="Picture 4" descr="NBK-3252-149e381.png"/>
          <p:cNvPicPr>
            <a:picLocks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1612900"/>
            <a:ext cx="1206500" cy="6604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10" name="Group 9"/>
          <p:cNvGrpSpPr/>
          <p:nvPr/>
        </p:nvGrpSpPr>
        <p:grpSpPr>
          <a:xfrm>
            <a:off x="1905623" y="2773282"/>
            <a:ext cx="989451" cy="531218"/>
            <a:chOff x="1905623" y="2773282"/>
            <a:chExt cx="989451" cy="531218"/>
          </a:xfrm>
        </p:grpSpPr>
        <p:sp>
          <p:nvSpPr>
            <p:cNvPr id="6" name="Freeform 5"/>
            <p:cNvSpPr/>
            <p:nvPr/>
          </p:nvSpPr>
          <p:spPr>
            <a:xfrm>
              <a:off x="1905623" y="2773282"/>
              <a:ext cx="326156" cy="531218"/>
            </a:xfrm>
            <a:custGeom>
              <a:avLst/>
              <a:gdLst/>
              <a:ahLst/>
              <a:cxnLst/>
              <a:rect l="0" t="0" r="0" b="0"/>
              <a:pathLst>
                <a:path w="326156" h="531218">
                  <a:moveTo>
                    <a:pt x="294569" y="81256"/>
                  </a:moveTo>
                  <a:lnTo>
                    <a:pt x="284994" y="57210"/>
                  </a:lnTo>
                  <a:lnTo>
                    <a:pt x="267036" y="35787"/>
                  </a:lnTo>
                  <a:lnTo>
                    <a:pt x="240008" y="15791"/>
                  </a:lnTo>
                  <a:lnTo>
                    <a:pt x="208603" y="3108"/>
                  </a:lnTo>
                  <a:lnTo>
                    <a:pt x="169012" y="0"/>
                  </a:lnTo>
                  <a:lnTo>
                    <a:pt x="121926" y="8307"/>
                  </a:lnTo>
                  <a:lnTo>
                    <a:pt x="80159" y="31956"/>
                  </a:lnTo>
                  <a:lnTo>
                    <a:pt x="53096" y="61190"/>
                  </a:lnTo>
                  <a:lnTo>
                    <a:pt x="23272" y="118562"/>
                  </a:lnTo>
                  <a:lnTo>
                    <a:pt x="5627" y="174110"/>
                  </a:lnTo>
                  <a:lnTo>
                    <a:pt x="928" y="237075"/>
                  </a:lnTo>
                  <a:lnTo>
                    <a:pt x="0" y="300509"/>
                  </a:lnTo>
                  <a:lnTo>
                    <a:pt x="8222" y="353723"/>
                  </a:lnTo>
                  <a:lnTo>
                    <a:pt x="20083" y="394264"/>
                  </a:lnTo>
                  <a:lnTo>
                    <a:pt x="54346" y="446765"/>
                  </a:lnTo>
                  <a:lnTo>
                    <a:pt x="117161" y="508624"/>
                  </a:lnTo>
                  <a:lnTo>
                    <a:pt x="147637" y="524649"/>
                  </a:lnTo>
                  <a:lnTo>
                    <a:pt x="190073" y="531217"/>
                  </a:lnTo>
                  <a:lnTo>
                    <a:pt x="216541" y="526514"/>
                  </a:lnTo>
                  <a:lnTo>
                    <a:pt x="271772" y="505139"/>
                  </a:lnTo>
                  <a:lnTo>
                    <a:pt x="326155" y="4602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08345" y="3093432"/>
              <a:ext cx="161218" cy="174757"/>
            </a:xfrm>
            <a:custGeom>
              <a:avLst/>
              <a:gdLst/>
              <a:ahLst/>
              <a:cxnLst/>
              <a:rect l="0" t="0" r="0" b="0"/>
              <a:pathLst>
                <a:path w="161218" h="174757">
                  <a:moveTo>
                    <a:pt x="134003" y="34847"/>
                  </a:moveTo>
                  <a:lnTo>
                    <a:pt x="128414" y="18080"/>
                  </a:lnTo>
                  <a:lnTo>
                    <a:pt x="116311" y="6728"/>
                  </a:lnTo>
                  <a:lnTo>
                    <a:pt x="108170" y="2063"/>
                  </a:lnTo>
                  <a:lnTo>
                    <a:pt x="89766" y="0"/>
                  </a:lnTo>
                  <a:lnTo>
                    <a:pt x="49356" y="8207"/>
                  </a:lnTo>
                  <a:lnTo>
                    <a:pt x="31651" y="20668"/>
                  </a:lnTo>
                  <a:lnTo>
                    <a:pt x="17153" y="37904"/>
                  </a:lnTo>
                  <a:lnTo>
                    <a:pt x="6810" y="57263"/>
                  </a:lnTo>
                  <a:lnTo>
                    <a:pt x="0" y="93482"/>
                  </a:lnTo>
                  <a:lnTo>
                    <a:pt x="3571" y="128260"/>
                  </a:lnTo>
                  <a:lnTo>
                    <a:pt x="15202" y="146944"/>
                  </a:lnTo>
                  <a:lnTo>
                    <a:pt x="33239" y="161877"/>
                  </a:lnTo>
                  <a:lnTo>
                    <a:pt x="56854" y="172413"/>
                  </a:lnTo>
                  <a:lnTo>
                    <a:pt x="79827" y="174756"/>
                  </a:lnTo>
                  <a:lnTo>
                    <a:pt x="101736" y="170729"/>
                  </a:lnTo>
                  <a:lnTo>
                    <a:pt x="123171" y="161140"/>
                  </a:lnTo>
                  <a:lnTo>
                    <a:pt x="149381" y="136998"/>
                  </a:lnTo>
                  <a:lnTo>
                    <a:pt x="158385" y="114563"/>
                  </a:lnTo>
                  <a:lnTo>
                    <a:pt x="161217" y="90164"/>
                  </a:lnTo>
                  <a:lnTo>
                    <a:pt x="156234" y="59036"/>
                  </a:lnTo>
                  <a:lnTo>
                    <a:pt x="144531" y="348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26576" y="3091078"/>
              <a:ext cx="123414" cy="153016"/>
            </a:xfrm>
            <a:custGeom>
              <a:avLst/>
              <a:gdLst/>
              <a:ahLst/>
              <a:cxnLst/>
              <a:rect l="0" t="0" r="0" b="0"/>
              <a:pathLst>
                <a:path w="123414" h="153016">
                  <a:moveTo>
                    <a:pt x="0" y="47730"/>
                  </a:moveTo>
                  <a:lnTo>
                    <a:pt x="5589" y="106347"/>
                  </a:lnTo>
                  <a:lnTo>
                    <a:pt x="15618" y="145096"/>
                  </a:lnTo>
                  <a:lnTo>
                    <a:pt x="13570" y="140137"/>
                  </a:lnTo>
                  <a:lnTo>
                    <a:pt x="5063" y="99952"/>
                  </a:lnTo>
                  <a:lnTo>
                    <a:pt x="15167" y="38764"/>
                  </a:lnTo>
                  <a:lnTo>
                    <a:pt x="30490" y="11668"/>
                  </a:lnTo>
                  <a:lnTo>
                    <a:pt x="39044" y="6141"/>
                  </a:lnTo>
                  <a:lnTo>
                    <a:pt x="61026" y="0"/>
                  </a:lnTo>
                  <a:lnTo>
                    <a:pt x="69930" y="1872"/>
                  </a:lnTo>
                  <a:lnTo>
                    <a:pt x="77036" y="6629"/>
                  </a:lnTo>
                  <a:lnTo>
                    <a:pt x="112987" y="50938"/>
                  </a:lnTo>
                  <a:lnTo>
                    <a:pt x="120406" y="71383"/>
                  </a:lnTo>
                  <a:lnTo>
                    <a:pt x="123413" y="108031"/>
                  </a:lnTo>
                  <a:lnTo>
                    <a:pt x="115813" y="153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09623" y="3072842"/>
              <a:ext cx="185451" cy="192309"/>
            </a:xfrm>
            <a:custGeom>
              <a:avLst/>
              <a:gdLst/>
              <a:ahLst/>
              <a:cxnLst/>
              <a:rect l="0" t="0" r="0" b="0"/>
              <a:pathLst>
                <a:path w="185451" h="192309">
                  <a:moveTo>
                    <a:pt x="6466" y="108080"/>
                  </a:moveTo>
                  <a:lnTo>
                    <a:pt x="24446" y="92439"/>
                  </a:lnTo>
                  <a:lnTo>
                    <a:pt x="76207" y="73236"/>
                  </a:lnTo>
                  <a:lnTo>
                    <a:pt x="120328" y="57827"/>
                  </a:lnTo>
                  <a:lnTo>
                    <a:pt x="137399" y="46361"/>
                  </a:lnTo>
                  <a:lnTo>
                    <a:pt x="141718" y="38858"/>
                  </a:lnTo>
                  <a:lnTo>
                    <a:pt x="143397" y="21163"/>
                  </a:lnTo>
                  <a:lnTo>
                    <a:pt x="138697" y="13870"/>
                  </a:lnTo>
                  <a:lnTo>
                    <a:pt x="120997" y="2648"/>
                  </a:lnTo>
                  <a:lnTo>
                    <a:pt x="100652" y="0"/>
                  </a:lnTo>
                  <a:lnTo>
                    <a:pt x="79912" y="3892"/>
                  </a:lnTo>
                  <a:lnTo>
                    <a:pt x="49674" y="19238"/>
                  </a:lnTo>
                  <a:lnTo>
                    <a:pt x="25377" y="39772"/>
                  </a:lnTo>
                  <a:lnTo>
                    <a:pt x="10582" y="57834"/>
                  </a:lnTo>
                  <a:lnTo>
                    <a:pt x="2446" y="80679"/>
                  </a:lnTo>
                  <a:lnTo>
                    <a:pt x="0" y="105260"/>
                  </a:lnTo>
                  <a:lnTo>
                    <a:pt x="2812" y="127884"/>
                  </a:lnTo>
                  <a:lnTo>
                    <a:pt x="11081" y="146518"/>
                  </a:lnTo>
                  <a:lnTo>
                    <a:pt x="16562" y="154762"/>
                  </a:lnTo>
                  <a:lnTo>
                    <a:pt x="35130" y="167042"/>
                  </a:lnTo>
                  <a:lnTo>
                    <a:pt x="92648" y="187074"/>
                  </a:lnTo>
                  <a:lnTo>
                    <a:pt x="149398" y="191274"/>
                  </a:lnTo>
                  <a:lnTo>
                    <a:pt x="185450" y="1923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" name="Straight Connector 10"/>
          <p:cNvCxnSpPr/>
          <p:nvPr/>
        </p:nvCxnSpPr>
        <p:spPr>
          <a:xfrm>
            <a:off x="6119557" y="920453"/>
            <a:ext cx="0" cy="115813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703694" y="920495"/>
            <a:ext cx="0" cy="11581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NBK-3252-149e4aa.png"/>
          <p:cNvPicPr>
            <a:picLocks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1790700"/>
            <a:ext cx="1079500" cy="72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4" name="Picture 13" descr="NBK-3252-149e4d8.png"/>
          <p:cNvPicPr>
            <a:picLocks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4700" y="673100"/>
            <a:ext cx="1079500" cy="7239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5" name="Picture 14" descr="NBK-3252-149e507.png"/>
          <p:cNvPicPr>
            <a:picLocks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54700" y="482600"/>
            <a:ext cx="1092200" cy="6858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pic>
        <p:nvPicPr>
          <p:cNvPr id="16" name="Picture 15" descr="NBK-3252-149e526.png"/>
          <p:cNvPicPr>
            <a:picLocks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1689100"/>
            <a:ext cx="1028700" cy="635000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  <p:grpSp>
        <p:nvGrpSpPr>
          <p:cNvPr id="26" name="Group 25"/>
          <p:cNvGrpSpPr/>
          <p:nvPr/>
        </p:nvGrpSpPr>
        <p:grpSpPr>
          <a:xfrm>
            <a:off x="5721968" y="2847848"/>
            <a:ext cx="1345155" cy="603460"/>
            <a:chOff x="5721968" y="2847848"/>
            <a:chExt cx="1345155" cy="603460"/>
          </a:xfrm>
        </p:grpSpPr>
        <p:sp>
          <p:nvSpPr>
            <p:cNvPr id="17" name="Freeform 16"/>
            <p:cNvSpPr/>
            <p:nvPr/>
          </p:nvSpPr>
          <p:spPr>
            <a:xfrm>
              <a:off x="5721968" y="2847848"/>
              <a:ext cx="208077" cy="429930"/>
            </a:xfrm>
            <a:custGeom>
              <a:avLst/>
              <a:gdLst/>
              <a:ahLst/>
              <a:cxnLst/>
              <a:rect l="0" t="0" r="0" b="0"/>
              <a:pathLst>
                <a:path w="208077" h="429930">
                  <a:moveTo>
                    <a:pt x="208076" y="55977"/>
                  </a:moveTo>
                  <a:lnTo>
                    <a:pt x="190095" y="31930"/>
                  </a:lnTo>
                  <a:lnTo>
                    <a:pt x="163754" y="11677"/>
                  </a:lnTo>
                  <a:lnTo>
                    <a:pt x="143924" y="1973"/>
                  </a:lnTo>
                  <a:lnTo>
                    <a:pt x="123412" y="0"/>
                  </a:lnTo>
                  <a:lnTo>
                    <a:pt x="103767" y="4192"/>
                  </a:lnTo>
                  <a:lnTo>
                    <a:pt x="87237" y="13854"/>
                  </a:lnTo>
                  <a:lnTo>
                    <a:pt x="43304" y="67429"/>
                  </a:lnTo>
                  <a:lnTo>
                    <a:pt x="23494" y="118377"/>
                  </a:lnTo>
                  <a:lnTo>
                    <a:pt x="13135" y="166623"/>
                  </a:lnTo>
                  <a:lnTo>
                    <a:pt x="8376" y="216793"/>
                  </a:lnTo>
                  <a:lnTo>
                    <a:pt x="0" y="276259"/>
                  </a:lnTo>
                  <a:lnTo>
                    <a:pt x="3588" y="333066"/>
                  </a:lnTo>
                  <a:lnTo>
                    <a:pt x="17895" y="369705"/>
                  </a:lnTo>
                  <a:lnTo>
                    <a:pt x="57417" y="420162"/>
                  </a:lnTo>
                  <a:lnTo>
                    <a:pt x="80675" y="428407"/>
                  </a:lnTo>
                  <a:lnTo>
                    <a:pt x="123534" y="429929"/>
                  </a:lnTo>
                  <a:lnTo>
                    <a:pt x="187019" y="4139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61630" y="3188094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0" y="0"/>
                  </a:moveTo>
                  <a:lnTo>
                    <a:pt x="24046" y="9576"/>
                  </a:lnTo>
                  <a:lnTo>
                    <a:pt x="49420" y="26545"/>
                  </a:lnTo>
                  <a:lnTo>
                    <a:pt x="63171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951101" y="3082809"/>
              <a:ext cx="157929" cy="368499"/>
            </a:xfrm>
            <a:custGeom>
              <a:avLst/>
              <a:gdLst/>
              <a:ahLst/>
              <a:cxnLst/>
              <a:rect l="0" t="0" r="0" b="0"/>
              <a:pathLst>
                <a:path w="157929" h="368499">
                  <a:moveTo>
                    <a:pt x="157928" y="0"/>
                  </a:moveTo>
                  <a:lnTo>
                    <a:pt x="146749" y="11179"/>
                  </a:lnTo>
                  <a:lnTo>
                    <a:pt x="130416" y="52728"/>
                  </a:lnTo>
                  <a:lnTo>
                    <a:pt x="109686" y="109115"/>
                  </a:lnTo>
                  <a:lnTo>
                    <a:pt x="88652" y="159063"/>
                  </a:lnTo>
                  <a:lnTo>
                    <a:pt x="71891" y="201548"/>
                  </a:lnTo>
                  <a:lnTo>
                    <a:pt x="60027" y="225278"/>
                  </a:lnTo>
                  <a:lnTo>
                    <a:pt x="45602" y="275760"/>
                  </a:lnTo>
                  <a:lnTo>
                    <a:pt x="20360" y="33280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161864" y="2956467"/>
              <a:ext cx="10337" cy="284271"/>
            </a:xfrm>
            <a:custGeom>
              <a:avLst/>
              <a:gdLst/>
              <a:ahLst/>
              <a:cxnLst/>
              <a:rect l="0" t="0" r="0" b="0"/>
              <a:pathLst>
                <a:path w="10337" h="284271">
                  <a:moveTo>
                    <a:pt x="10336" y="0"/>
                  </a:moveTo>
                  <a:lnTo>
                    <a:pt x="2002" y="48931"/>
                  </a:lnTo>
                  <a:lnTo>
                    <a:pt x="457" y="96777"/>
                  </a:lnTo>
                  <a:lnTo>
                    <a:pt x="0" y="147998"/>
                  </a:lnTo>
                  <a:lnTo>
                    <a:pt x="5434" y="206529"/>
                  </a:lnTo>
                  <a:lnTo>
                    <a:pt x="9690" y="264775"/>
                  </a:lnTo>
                  <a:lnTo>
                    <a:pt x="10336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245899" y="3188094"/>
              <a:ext cx="10530" cy="63172"/>
            </a:xfrm>
            <a:custGeom>
              <a:avLst/>
              <a:gdLst/>
              <a:ahLst/>
              <a:cxnLst/>
              <a:rect l="0" t="0" r="0" b="0"/>
              <a:pathLst>
                <a:path w="10530" h="63172">
                  <a:moveTo>
                    <a:pt x="0" y="0"/>
                  </a:moveTo>
                  <a:lnTo>
                    <a:pt x="1170" y="31283"/>
                  </a:lnTo>
                  <a:lnTo>
                    <a:pt x="1052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56428" y="31354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319599" y="3165262"/>
              <a:ext cx="126343" cy="100407"/>
            </a:xfrm>
            <a:custGeom>
              <a:avLst/>
              <a:gdLst/>
              <a:ahLst/>
              <a:cxnLst/>
              <a:rect l="0" t="0" r="0" b="0"/>
              <a:pathLst>
                <a:path w="126343" h="100407">
                  <a:moveTo>
                    <a:pt x="0" y="22832"/>
                  </a:moveTo>
                  <a:lnTo>
                    <a:pt x="27511" y="76707"/>
                  </a:lnTo>
                  <a:lnTo>
                    <a:pt x="36097" y="100406"/>
                  </a:lnTo>
                  <a:lnTo>
                    <a:pt x="26069" y="62514"/>
                  </a:lnTo>
                  <a:lnTo>
                    <a:pt x="28354" y="42808"/>
                  </a:lnTo>
                  <a:lnTo>
                    <a:pt x="36388" y="25471"/>
                  </a:lnTo>
                  <a:lnTo>
                    <a:pt x="41806" y="17573"/>
                  </a:lnTo>
                  <a:lnTo>
                    <a:pt x="57185" y="5677"/>
                  </a:lnTo>
                  <a:lnTo>
                    <a:pt x="66199" y="867"/>
                  </a:lnTo>
                  <a:lnTo>
                    <a:pt x="74548" y="0"/>
                  </a:lnTo>
                  <a:lnTo>
                    <a:pt x="90064" y="5276"/>
                  </a:lnTo>
                  <a:lnTo>
                    <a:pt x="101640" y="18539"/>
                  </a:lnTo>
                  <a:lnTo>
                    <a:pt x="118602" y="55650"/>
                  </a:lnTo>
                  <a:lnTo>
                    <a:pt x="126342" y="965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532912" y="2934556"/>
              <a:ext cx="295093" cy="346772"/>
            </a:xfrm>
            <a:custGeom>
              <a:avLst/>
              <a:gdLst/>
              <a:ahLst/>
              <a:cxnLst/>
              <a:rect l="0" t="0" r="0" b="0"/>
              <a:pathLst>
                <a:path w="295093" h="346772">
                  <a:moveTo>
                    <a:pt x="60428" y="264067"/>
                  </a:moveTo>
                  <a:lnTo>
                    <a:pt x="66016" y="247299"/>
                  </a:lnTo>
                  <a:lnTo>
                    <a:pt x="65641" y="229708"/>
                  </a:lnTo>
                  <a:lnTo>
                    <a:pt x="63903" y="220104"/>
                  </a:lnTo>
                  <a:lnTo>
                    <a:pt x="59236" y="212532"/>
                  </a:lnTo>
                  <a:lnTo>
                    <a:pt x="44690" y="200998"/>
                  </a:lnTo>
                  <a:lnTo>
                    <a:pt x="37068" y="199794"/>
                  </a:lnTo>
                  <a:lnTo>
                    <a:pt x="29647" y="201331"/>
                  </a:lnTo>
                  <a:lnTo>
                    <a:pt x="22359" y="204696"/>
                  </a:lnTo>
                  <a:lnTo>
                    <a:pt x="11143" y="217793"/>
                  </a:lnTo>
                  <a:lnTo>
                    <a:pt x="6515" y="226198"/>
                  </a:lnTo>
                  <a:lnTo>
                    <a:pt x="0" y="265975"/>
                  </a:lnTo>
                  <a:lnTo>
                    <a:pt x="3659" y="303627"/>
                  </a:lnTo>
                  <a:lnTo>
                    <a:pt x="17740" y="337010"/>
                  </a:lnTo>
                  <a:lnTo>
                    <a:pt x="24951" y="343111"/>
                  </a:lnTo>
                  <a:lnTo>
                    <a:pt x="33267" y="346009"/>
                  </a:lnTo>
                  <a:lnTo>
                    <a:pt x="42320" y="346771"/>
                  </a:lnTo>
                  <a:lnTo>
                    <a:pt x="50696" y="343769"/>
                  </a:lnTo>
                  <a:lnTo>
                    <a:pt x="66241" y="331076"/>
                  </a:lnTo>
                  <a:lnTo>
                    <a:pt x="82557" y="304199"/>
                  </a:lnTo>
                  <a:lnTo>
                    <a:pt x="102220" y="247038"/>
                  </a:lnTo>
                  <a:lnTo>
                    <a:pt x="110927" y="187654"/>
                  </a:lnTo>
                  <a:lnTo>
                    <a:pt x="112646" y="129693"/>
                  </a:lnTo>
                  <a:lnTo>
                    <a:pt x="112945" y="80233"/>
                  </a:lnTo>
                  <a:lnTo>
                    <a:pt x="109925" y="17357"/>
                  </a:lnTo>
                  <a:lnTo>
                    <a:pt x="107464" y="4837"/>
                  </a:lnTo>
                  <a:lnTo>
                    <a:pt x="103484" y="0"/>
                  </a:lnTo>
                  <a:lnTo>
                    <a:pt x="98490" y="285"/>
                  </a:lnTo>
                  <a:lnTo>
                    <a:pt x="92821" y="3984"/>
                  </a:lnTo>
                  <a:lnTo>
                    <a:pt x="89043" y="11130"/>
                  </a:lnTo>
                  <a:lnTo>
                    <a:pt x="82480" y="69350"/>
                  </a:lnTo>
                  <a:lnTo>
                    <a:pt x="88917" y="131281"/>
                  </a:lnTo>
                  <a:lnTo>
                    <a:pt x="94520" y="186668"/>
                  </a:lnTo>
                  <a:lnTo>
                    <a:pt x="100957" y="242929"/>
                  </a:lnTo>
                  <a:lnTo>
                    <a:pt x="107661" y="281980"/>
                  </a:lnTo>
                  <a:lnTo>
                    <a:pt x="111804" y="287707"/>
                  </a:lnTo>
                  <a:lnTo>
                    <a:pt x="116905" y="289186"/>
                  </a:lnTo>
                  <a:lnTo>
                    <a:pt x="157076" y="279593"/>
                  </a:lnTo>
                  <a:lnTo>
                    <a:pt x="213665" y="284164"/>
                  </a:lnTo>
                  <a:lnTo>
                    <a:pt x="237327" y="278458"/>
                  </a:lnTo>
                  <a:lnTo>
                    <a:pt x="267260" y="262092"/>
                  </a:lnTo>
                  <a:lnTo>
                    <a:pt x="282205" y="247981"/>
                  </a:lnTo>
                  <a:lnTo>
                    <a:pt x="292746" y="230012"/>
                  </a:lnTo>
                  <a:lnTo>
                    <a:pt x="295092" y="207207"/>
                  </a:lnTo>
                  <a:lnTo>
                    <a:pt x="294079" y="194575"/>
                  </a:lnTo>
                  <a:lnTo>
                    <a:pt x="289895" y="184984"/>
                  </a:lnTo>
                  <a:lnTo>
                    <a:pt x="275887" y="171207"/>
                  </a:lnTo>
                  <a:lnTo>
                    <a:pt x="254843" y="164304"/>
                  </a:lnTo>
                  <a:lnTo>
                    <a:pt x="242680" y="162463"/>
                  </a:lnTo>
                  <a:lnTo>
                    <a:pt x="232233" y="164746"/>
                  </a:lnTo>
                  <a:lnTo>
                    <a:pt x="214384" y="176640"/>
                  </a:lnTo>
                  <a:lnTo>
                    <a:pt x="196771" y="203068"/>
                  </a:lnTo>
                  <a:lnTo>
                    <a:pt x="189733" y="238714"/>
                  </a:lnTo>
                  <a:lnTo>
                    <a:pt x="193237" y="278912"/>
                  </a:lnTo>
                  <a:lnTo>
                    <a:pt x="201732" y="300301"/>
                  </a:lnTo>
                  <a:lnTo>
                    <a:pt x="207273" y="309280"/>
                  </a:lnTo>
                  <a:lnTo>
                    <a:pt x="215646" y="315266"/>
                  </a:lnTo>
                  <a:lnTo>
                    <a:pt x="237428" y="321917"/>
                  </a:lnTo>
                  <a:lnTo>
                    <a:pt x="256468" y="321754"/>
                  </a:lnTo>
                  <a:lnTo>
                    <a:pt x="281526" y="3167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877609" y="3124923"/>
              <a:ext cx="189514" cy="138312"/>
            </a:xfrm>
            <a:custGeom>
              <a:avLst/>
              <a:gdLst/>
              <a:ahLst/>
              <a:cxnLst/>
              <a:rect l="0" t="0" r="0" b="0"/>
              <a:pathLst>
                <a:path w="189514" h="138312">
                  <a:moveTo>
                    <a:pt x="0" y="42114"/>
                  </a:moveTo>
                  <a:lnTo>
                    <a:pt x="20244" y="100731"/>
                  </a:lnTo>
                  <a:lnTo>
                    <a:pt x="35410" y="138311"/>
                  </a:lnTo>
                  <a:lnTo>
                    <a:pt x="24840" y="84783"/>
                  </a:lnTo>
                  <a:lnTo>
                    <a:pt x="22738" y="58349"/>
                  </a:lnTo>
                  <a:lnTo>
                    <a:pt x="28043" y="37241"/>
                  </a:lnTo>
                  <a:lnTo>
                    <a:pt x="32733" y="28337"/>
                  </a:lnTo>
                  <a:lnTo>
                    <a:pt x="50423" y="15324"/>
                  </a:lnTo>
                  <a:lnTo>
                    <a:pt x="73882" y="6811"/>
                  </a:lnTo>
                  <a:lnTo>
                    <a:pt x="127071" y="1346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2014-05-13T18:38:39Z</dcterms:created>
  <dcterms:modified xsi:type="dcterms:W3CDTF">2014-05-13T18:39:01Z</dcterms:modified>
</cp:coreProperties>
</file>